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824" r:id="rId1"/>
    <p:sldMasterId id="2147483891" r:id="rId2"/>
  </p:sldMasterIdLst>
  <p:notesMasterIdLst>
    <p:notesMasterId r:id="rId4"/>
  </p:notesMasterIdLst>
  <p:handoutMasterIdLst>
    <p:handoutMasterId r:id="rId5"/>
  </p:handoutMasterIdLst>
  <p:sldIdLst>
    <p:sldId id="680" r:id="rId3"/>
  </p:sldIdLst>
  <p:sldSz cx="9144000" cy="5143500" type="screen16x9"/>
  <p:notesSz cx="6858000" cy="9144000"/>
  <p:defaultTextStyle>
    <a:defPPr>
      <a:defRPr lang="en-US"/>
    </a:defPPr>
    <a:lvl1pPr marL="0" algn="l" defTabSz="6859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91" algn="l" defTabSz="6859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983" algn="l" defTabSz="6859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974" algn="l" defTabSz="6859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966" algn="l" defTabSz="6859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957" algn="l" defTabSz="6859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949" algn="l" defTabSz="6859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940" algn="l" defTabSz="6859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932" algn="l" defTabSz="6859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chary Anderson" initials="ZA" lastIdx="25" clrIdx="0">
    <p:extLst>
      <p:ext uri="{19B8F6BF-5375-455C-9EA6-DF929625EA0E}">
        <p15:presenceInfo xmlns:p15="http://schemas.microsoft.com/office/powerpoint/2012/main" userId="S::zanderson@vsapartners.com::b6da4b55-2f36-4779-ba8b-606d779a32e3" providerId="AD"/>
      </p:ext>
    </p:extLst>
  </p:cmAuthor>
  <p:cmAuthor id="2" name="Liz Sadler" initials="LS" lastIdx="36" clrIdx="1">
    <p:extLst>
      <p:ext uri="{19B8F6BF-5375-455C-9EA6-DF929625EA0E}">
        <p15:presenceInfo xmlns:p15="http://schemas.microsoft.com/office/powerpoint/2012/main" userId="Liz Sadl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62FE"/>
    <a:srgbClr val="0D62FF"/>
    <a:srgbClr val="CBC2C2"/>
    <a:srgbClr val="EB9127"/>
    <a:srgbClr val="BD9C22"/>
    <a:srgbClr val="002D9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/>
    <p:restoredTop sz="96327"/>
  </p:normalViewPr>
  <p:slideViewPr>
    <p:cSldViewPr snapToGrid="0" snapToObjects="1">
      <p:cViewPr varScale="1">
        <p:scale>
          <a:sx n="113" d="100"/>
          <a:sy n="113" d="100"/>
        </p:scale>
        <p:origin x="1037" y="91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404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219456" y="8705088"/>
            <a:ext cx="338328" cy="2286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/>
            </a:lvl1pPr>
          </a:lstStyle>
          <a:p>
            <a:pPr algn="l"/>
            <a:fld id="{614B4878-71CB-8F40-B9DD-F26F1F6CA014}" type="slidenum">
              <a:rPr lang="en-US" sz="600" smtClean="0">
                <a:solidFill>
                  <a:schemeClr val="bg1"/>
                </a:solidFill>
                <a:latin typeface="Arial" panose="020B0604020202020204" pitchFamily="34" charset="0"/>
                <a:ea typeface="IBM Plex Sans" charset="0"/>
                <a:cs typeface="Arial" panose="020B0604020202020204" pitchFamily="34" charset="0"/>
              </a:rPr>
              <a:pPr algn="l"/>
              <a:t>‹#›</a:t>
            </a:fld>
            <a:endParaRPr lang="en-US" sz="600">
              <a:solidFill>
                <a:schemeClr val="bg1"/>
              </a:solidFill>
              <a:latin typeface="Arial" panose="020B0604020202020204" pitchFamily="34" charset="0"/>
              <a:ea typeface="IBM Plex Sans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30936" y="8705088"/>
            <a:ext cx="3657600" cy="2286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/>
            </a:lvl1pPr>
          </a:lstStyle>
          <a:p>
            <a:r>
              <a:rPr lang="en-US" sz="600">
                <a:solidFill>
                  <a:schemeClr val="bg1"/>
                </a:solidFill>
                <a:latin typeface="Arial" panose="020B0604020202020204" pitchFamily="34" charset="0"/>
                <a:ea typeface="IBM Plex Sans" charset="0"/>
                <a:cs typeface="Arial" panose="020B0604020202020204" pitchFamily="34" charset="0"/>
              </a:rPr>
              <a:t>Group Name / DOC ID / Month XX, 2020 / © 2020 IBM Corporation</a:t>
            </a:r>
          </a:p>
        </p:txBody>
      </p:sp>
    </p:spTree>
    <p:extLst>
      <p:ext uri="{BB962C8B-B14F-4D97-AF65-F5344CB8AC3E}">
        <p14:creationId xmlns:p14="http://schemas.microsoft.com/office/powerpoint/2010/main" val="4480278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22450" y="228599"/>
            <a:ext cx="3328000" cy="1872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8" name="Notes Placeholder 7">
            <a:extLst>
              <a:ext uri="{FF2B5EF4-FFF2-40B4-BE49-F238E27FC236}">
                <a16:creationId xmlns:a16="http://schemas.microsoft.com/office/drawing/2014/main" id="{6ABF5568-9620-E34F-9423-054ABD0598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328" y="2247900"/>
            <a:ext cx="6732000" cy="640800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328" y="8786976"/>
            <a:ext cx="338328" cy="2286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 b="0" i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E2E38B8-B0B4-AD41-AC6E-B781F46A9F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598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spcBef>
        <a:spcPts val="0"/>
      </a:spcBef>
      <a:defRPr sz="1000" b="0" i="0"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174625" indent="-169863" algn="l" defTabSz="914400" rtl="0" eaLnBrk="1" latinLnBrk="0" hangingPunct="1">
      <a:spcBef>
        <a:spcPts val="0"/>
      </a:spcBef>
      <a:buFont typeface="Arial" panose="020B0604020202020204" pitchFamily="34" charset="0"/>
      <a:buChar char="•"/>
      <a:tabLst/>
      <a:defRPr sz="1000" b="0" i="0"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347472" indent="-173736" algn="l" defTabSz="914400" rtl="0" eaLnBrk="1" latinLnBrk="0" hangingPunct="1">
      <a:spcBef>
        <a:spcPts val="0"/>
      </a:spcBef>
      <a:buFont typeface="Arial" panose="020B0604020202020204" pitchFamily="34" charset="0"/>
      <a:buChar char="•"/>
      <a:tabLst/>
      <a:defRPr sz="1000" b="0" i="0"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630936" indent="-173736" algn="l" defTabSz="914400" rtl="0" eaLnBrk="1" latinLnBrk="0" hangingPunct="1">
      <a:spcBef>
        <a:spcPts val="0"/>
      </a:spcBef>
      <a:buFont typeface="Arial" panose="020B0604020202020204" pitchFamily="34" charset="0"/>
      <a:buChar char="•"/>
      <a:tabLst/>
      <a:defRPr sz="1000" b="0" i="0"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74625" marR="0" indent="-169863" algn="l" defTabSz="914400" rtl="0" eaLnBrk="1" fontAlgn="base" latinLnBrk="0" hangingPunct="1">
      <a:lnSpc>
        <a:spcPct val="100000"/>
      </a:lnSpc>
      <a:spcBef>
        <a:spcPts val="600"/>
      </a:spcBef>
      <a:spcAft>
        <a:spcPct val="0"/>
      </a:spcAft>
      <a:buClr>
        <a:srgbClr val="000000"/>
      </a:buClr>
      <a:buSzTx/>
      <a:buFont typeface="IBM Plex Sans" charset="-120"/>
      <a:buChar char="»"/>
      <a:tabLst/>
      <a:defRPr sz="1000" b="0" i="0"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22450" y="228600"/>
            <a:ext cx="3327400" cy="18716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1" dirty="0"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6C6EE5-1016-474B-928F-B59A6433DA8F}" type="slidenum">
              <a:rPr kumimoji="0" lang="uk-U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uk-U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6160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460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(two columns, different text siz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42232" cy="8046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"/>
          <p:cNvSpPr>
            <a:spLocks noGrp="1"/>
          </p:cNvSpPr>
          <p:nvPr>
            <p:ph sz="quarter" idx="13"/>
          </p:nvPr>
        </p:nvSpPr>
        <p:spPr>
          <a:xfrm>
            <a:off x="210312" y="1216152"/>
            <a:ext cx="4142232" cy="3279648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"/>
          <p:cNvSpPr>
            <a:spLocks noGrp="1"/>
          </p:cNvSpPr>
          <p:nvPr>
            <p:ph type="body" sz="quarter" idx="12"/>
          </p:nvPr>
        </p:nvSpPr>
        <p:spPr>
          <a:xfrm>
            <a:off x="4791456" y="1243584"/>
            <a:ext cx="4123944" cy="3252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02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(four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42232" cy="8046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219456" y="1243584"/>
            <a:ext cx="1837944" cy="3252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505456" y="1243584"/>
            <a:ext cx="1837944" cy="3252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791456" y="1243584"/>
            <a:ext cx="1837944" cy="3252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7077456" y="1243584"/>
            <a:ext cx="1837944" cy="3252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125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half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42232" cy="8046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"/>
          <p:cNvSpPr>
            <a:spLocks noGrp="1"/>
          </p:cNvSpPr>
          <p:nvPr>
            <p:ph type="body" sz="quarter" idx="13"/>
          </p:nvPr>
        </p:nvSpPr>
        <p:spPr>
          <a:xfrm>
            <a:off x="219456" y="1243584"/>
            <a:ext cx="4123944" cy="3252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Picture Placeholder"/>
          <p:cNvSpPr>
            <a:spLocks noGrp="1"/>
          </p:cNvSpPr>
          <p:nvPr>
            <p:ph type="pic" sz="quarter" idx="14"/>
          </p:nvPr>
        </p:nvSpPr>
        <p:spPr>
          <a:xfrm>
            <a:off x="4572000" y="0"/>
            <a:ext cx="4572000" cy="5143500"/>
          </a:xfrm>
        </p:spPr>
        <p:txBody>
          <a:bodyPr lIns="91440" tIns="91440" rIns="91440" bIns="91440"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88799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(two narrow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42232" cy="42946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791456" y="201168"/>
            <a:ext cx="1837944" cy="4294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7077456" y="201168"/>
            <a:ext cx="1837944" cy="4294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3974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(split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3" y="201168"/>
            <a:ext cx="4142164" cy="4294632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ol gray 10 rectangle">
            <a:extLst>
              <a:ext uri="{FF2B5EF4-FFF2-40B4-BE49-F238E27FC236}">
                <a16:creationId xmlns:a16="http://schemas.microsoft.com/office/drawing/2014/main" id="{838ABCAC-D266-7244-9068-DAD3FE4E7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1200" b="0" i="0">
              <a:solidFill>
                <a:srgbClr val="FFFFFF"/>
              </a:solidFill>
              <a:latin typeface="+mn-lt"/>
              <a:cs typeface="Arial"/>
            </a:endParaRPr>
          </a:p>
        </p:txBody>
      </p:sp>
      <p:sp>
        <p:nvSpPr>
          <p:cNvPr id="6" name="Text Placeholder"/>
          <p:cNvSpPr>
            <a:spLocks noGrp="1"/>
          </p:cNvSpPr>
          <p:nvPr>
            <p:ph type="body" sz="quarter" idx="12"/>
          </p:nvPr>
        </p:nvSpPr>
        <p:spPr>
          <a:xfrm>
            <a:off x="4791456" y="201168"/>
            <a:ext cx="4123944" cy="4294632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  <a:latin typeface="+mn-lt"/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  <a:latin typeface="+mn-lt"/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  <a:latin typeface="+mn-lt"/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8780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42232" cy="42946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Picture Placeholder"/>
          <p:cNvSpPr>
            <a:spLocks noGrp="1"/>
          </p:cNvSpPr>
          <p:nvPr>
            <p:ph type="pic" sz="quarter" idx="14"/>
          </p:nvPr>
        </p:nvSpPr>
        <p:spPr>
          <a:xfrm>
            <a:off x="4572000" y="0"/>
            <a:ext cx="4572000" cy="5143500"/>
          </a:xfrm>
        </p:spPr>
        <p:txBody>
          <a:bodyPr lIns="91440" tIns="91440" rIns="91440" bIns="91440"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5560303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half-blank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42232" cy="42946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7127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42232" cy="8046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5212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ght, text,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42232" cy="8046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"/>
          <p:cNvSpPr>
            <a:spLocks noGrp="1"/>
          </p:cNvSpPr>
          <p:nvPr>
            <p:ph type="body" sz="quarter" idx="13"/>
          </p:nvPr>
        </p:nvSpPr>
        <p:spPr>
          <a:xfrm>
            <a:off x="219456" y="1243584"/>
            <a:ext cx="4123944" cy="3252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1"/>
          <p:cNvSpPr>
            <a:spLocks noGrp="1"/>
          </p:cNvSpPr>
          <p:nvPr>
            <p:ph sz="quarter" idx="17"/>
          </p:nvPr>
        </p:nvSpPr>
        <p:spPr>
          <a:xfrm>
            <a:off x="4572000" y="0"/>
            <a:ext cx="2286000" cy="2571750"/>
          </a:xfrm>
          <a:solidFill>
            <a:srgbClr val="0F62FE"/>
          </a:solidFill>
          <a:ln>
            <a:noFill/>
          </a:ln>
        </p:spPr>
        <p:txBody>
          <a:bodyPr lIns="219456" tIns="201168" rIns="228600" bIns="2286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8"/>
          </p:nvPr>
        </p:nvSpPr>
        <p:spPr>
          <a:xfrm>
            <a:off x="6858000" y="0"/>
            <a:ext cx="2286000" cy="2571750"/>
          </a:xfrm>
          <a:solidFill>
            <a:srgbClr val="002D9C"/>
          </a:solidFill>
          <a:ln>
            <a:noFill/>
          </a:ln>
        </p:spPr>
        <p:txBody>
          <a:bodyPr lIns="219456" tIns="201168" rIns="228600" bIns="2286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9"/>
          </p:nvPr>
        </p:nvSpPr>
        <p:spPr>
          <a:xfrm>
            <a:off x="4572000" y="2570163"/>
            <a:ext cx="4572000" cy="2573337"/>
          </a:xfrm>
          <a:solidFill>
            <a:srgbClr val="0043CE"/>
          </a:solidFill>
          <a:ln>
            <a:noFill/>
          </a:ln>
        </p:spPr>
        <p:txBody>
          <a:bodyPr lIns="219456" tIns="201168" rIns="228600" bIns="2286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901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es (3 med, 2 sm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0" y="-1"/>
            <a:ext cx="4572000" cy="2571751"/>
          </a:xfrm>
          <a:solidFill>
            <a:srgbClr val="0530AD"/>
          </a:solidFill>
        </p:spPr>
        <p:txBody>
          <a:bodyPr lIns="210312" tIns="201168" rIns="228600" bIns="2286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1"/>
          <p:cNvSpPr>
            <a:spLocks noGrp="1"/>
          </p:cNvSpPr>
          <p:nvPr>
            <p:ph sz="quarter" idx="17"/>
          </p:nvPr>
        </p:nvSpPr>
        <p:spPr>
          <a:xfrm>
            <a:off x="4572000" y="0"/>
            <a:ext cx="2286000" cy="2571750"/>
          </a:xfrm>
          <a:solidFill>
            <a:srgbClr val="0F62FE"/>
          </a:solidFill>
          <a:ln>
            <a:noFill/>
          </a:ln>
        </p:spPr>
        <p:txBody>
          <a:bodyPr lIns="219456" tIns="201168" rIns="228600" bIns="2286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quarter" idx="18"/>
          </p:nvPr>
        </p:nvSpPr>
        <p:spPr>
          <a:xfrm>
            <a:off x="6858000" y="0"/>
            <a:ext cx="2286000" cy="2571750"/>
          </a:xfrm>
          <a:solidFill>
            <a:srgbClr val="001D6C"/>
          </a:solidFill>
          <a:ln>
            <a:noFill/>
          </a:ln>
        </p:spPr>
        <p:txBody>
          <a:bodyPr lIns="219456" tIns="201168" rIns="228600" bIns="2286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quarter" idx="20"/>
          </p:nvPr>
        </p:nvSpPr>
        <p:spPr>
          <a:xfrm>
            <a:off x="0" y="2570163"/>
            <a:ext cx="4572000" cy="2573337"/>
          </a:xfrm>
          <a:solidFill>
            <a:srgbClr val="161616"/>
          </a:solidFill>
        </p:spPr>
        <p:txBody>
          <a:bodyPr lIns="219456" tIns="201168" rIns="228600" bIns="2286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4"/>
          <p:cNvSpPr>
            <a:spLocks noGrp="1"/>
          </p:cNvSpPr>
          <p:nvPr>
            <p:ph sz="quarter" idx="19"/>
          </p:nvPr>
        </p:nvSpPr>
        <p:spPr>
          <a:xfrm>
            <a:off x="4572000" y="2570163"/>
            <a:ext cx="4572000" cy="2573337"/>
          </a:xfrm>
          <a:solidFill>
            <a:srgbClr val="0530AD"/>
          </a:solidFill>
          <a:ln>
            <a:noFill/>
          </a:ln>
        </p:spPr>
        <p:txBody>
          <a:bodyPr lIns="219456" tIns="201168" rIns="228600" bIns="2286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73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3611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es (1 large, 4 sm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2569463"/>
          </a:xfrm>
          <a:noFill/>
        </p:spPr>
        <p:txBody>
          <a:bodyPr lIns="182880" tIns="164592" rIns="228600" bIns="228600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1"/>
          <p:cNvSpPr>
            <a:spLocks noGrp="1"/>
          </p:cNvSpPr>
          <p:nvPr>
            <p:ph sz="quarter" idx="20"/>
          </p:nvPr>
        </p:nvSpPr>
        <p:spPr>
          <a:xfrm>
            <a:off x="0" y="2570163"/>
            <a:ext cx="2286000" cy="2573337"/>
          </a:xfrm>
          <a:solidFill>
            <a:srgbClr val="001D6C"/>
          </a:solidFill>
        </p:spPr>
        <p:txBody>
          <a:bodyPr lIns="219456" tIns="201168" rIns="228600" bIns="2286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sz="quarter" idx="19"/>
          </p:nvPr>
        </p:nvSpPr>
        <p:spPr>
          <a:xfrm>
            <a:off x="2286001" y="2570163"/>
            <a:ext cx="2286000" cy="2573337"/>
          </a:xfrm>
          <a:solidFill>
            <a:srgbClr val="0043CE"/>
          </a:solidFill>
          <a:ln>
            <a:noFill/>
          </a:ln>
        </p:spPr>
        <p:txBody>
          <a:bodyPr lIns="219456" tIns="201168" rIns="228600" bIns="2286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7"/>
          </p:nvPr>
        </p:nvSpPr>
        <p:spPr>
          <a:xfrm>
            <a:off x="4572000" y="2570162"/>
            <a:ext cx="2286000" cy="2573338"/>
          </a:xfrm>
          <a:solidFill>
            <a:srgbClr val="0F62FE"/>
          </a:solidFill>
          <a:ln>
            <a:noFill/>
          </a:ln>
        </p:spPr>
        <p:txBody>
          <a:bodyPr lIns="219456" tIns="201168" rIns="228600" bIns="2286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4"/>
          <p:cNvSpPr>
            <a:spLocks noGrp="1"/>
          </p:cNvSpPr>
          <p:nvPr>
            <p:ph sz="quarter" idx="18"/>
          </p:nvPr>
        </p:nvSpPr>
        <p:spPr>
          <a:xfrm>
            <a:off x="6858000" y="2570162"/>
            <a:ext cx="2286000" cy="2573338"/>
          </a:xfrm>
          <a:solidFill>
            <a:srgbClr val="78A9FF"/>
          </a:solidFill>
          <a:ln>
            <a:noFill/>
          </a:ln>
        </p:spPr>
        <p:txBody>
          <a:bodyPr lIns="219456" tIns="201168" rIns="228600" bIns="22860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29819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black box) over image(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76350"/>
          </a:xfrm>
          <a:solidFill>
            <a:schemeClr val="tx1"/>
          </a:solidFill>
        </p:spPr>
        <p:txBody>
          <a:bodyPr lIns="210312" tIns="201168" rIns="228600" bIns="2286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"/>
          <p:cNvSpPr>
            <a:spLocks noGrp="1"/>
          </p:cNvSpPr>
          <p:nvPr>
            <p:ph type="pic" sz="quarter" idx="12"/>
          </p:nvPr>
        </p:nvSpPr>
        <p:spPr>
          <a:xfrm>
            <a:off x="0" y="1276350"/>
            <a:ext cx="9144000" cy="3867150"/>
          </a:xfrm>
        </p:spPr>
        <p:txBody>
          <a:bodyPr lIns="91440" tIns="91440" rIns="91440" bIns="91440"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0454109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black box) over image(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8072"/>
          </a:xfrm>
        </p:spPr>
        <p:txBody>
          <a:bodyPr lIns="91440" tIns="91440" rIns="91440" bIns="91440"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Text Placeholder"/>
          <p:cNvSpPr>
            <a:spLocks noGrp="1"/>
          </p:cNvSpPr>
          <p:nvPr>
            <p:ph type="body" sz="quarter" idx="12"/>
          </p:nvPr>
        </p:nvSpPr>
        <p:spPr>
          <a:xfrm>
            <a:off x="-3" y="2571750"/>
            <a:ext cx="2286003" cy="2571750"/>
          </a:xfrm>
          <a:solidFill>
            <a:schemeClr val="tx1"/>
          </a:solidFill>
        </p:spPr>
        <p:txBody>
          <a:bodyPr lIns="219456" tIns="201168" rIns="228600" bIns="2286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0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0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0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" hidden="1">
            <a:extLst>
              <a:ext uri="{FF2B5EF4-FFF2-40B4-BE49-F238E27FC236}">
                <a16:creationId xmlns:a16="http://schemas.microsoft.com/office/drawing/2014/main" id="{0C4F1C52-4E00-9B42-8B21-690C46B2CCF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28666" y="201613"/>
            <a:ext cx="4143375" cy="42941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3287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es (4 t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>
            <a:spLocks noGrp="1"/>
          </p:cNvSpPr>
          <p:nvPr>
            <p:ph sz="quarter" idx="12"/>
          </p:nvPr>
        </p:nvSpPr>
        <p:spPr>
          <a:xfrm>
            <a:off x="0" y="0"/>
            <a:ext cx="2286000" cy="5148072"/>
          </a:xfrm>
          <a:solidFill>
            <a:srgbClr val="002D9C"/>
          </a:solidFill>
        </p:spPr>
        <p:txBody>
          <a:bodyPr lIns="219456" tIns="201168" rIns="228600" bIns="2286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sz="quarter" idx="13"/>
          </p:nvPr>
        </p:nvSpPr>
        <p:spPr>
          <a:xfrm>
            <a:off x="2286000" y="0"/>
            <a:ext cx="2286000" cy="5148072"/>
          </a:xfrm>
          <a:solidFill>
            <a:srgbClr val="0043CE"/>
          </a:solidFill>
        </p:spPr>
        <p:txBody>
          <a:bodyPr lIns="219456" tIns="201168" rIns="228600" bIns="228600"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quarter" idx="14"/>
          </p:nvPr>
        </p:nvSpPr>
        <p:spPr>
          <a:xfrm>
            <a:off x="4572000" y="0"/>
            <a:ext cx="2286000" cy="5148072"/>
          </a:xfrm>
          <a:solidFill>
            <a:srgbClr val="0F62FE"/>
          </a:solidFill>
        </p:spPr>
        <p:txBody>
          <a:bodyPr lIns="219456" tIns="201168" rIns="228600" bIns="228600"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Content Placeholder 4"/>
          <p:cNvSpPr>
            <a:spLocks noGrp="1"/>
          </p:cNvSpPr>
          <p:nvPr>
            <p:ph sz="quarter" idx="15"/>
          </p:nvPr>
        </p:nvSpPr>
        <p:spPr>
          <a:xfrm>
            <a:off x="6858000" y="0"/>
            <a:ext cx="2286000" cy="5148072"/>
          </a:xfrm>
          <a:solidFill>
            <a:srgbClr val="78A9FF"/>
          </a:solidFill>
        </p:spPr>
        <p:txBody>
          <a:bodyPr lIns="219456" tIns="201168" rIns="228600" bIns="228600"/>
          <a:lstStyle>
            <a:lvl1pP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565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(1/4), content (3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42232" cy="8046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"/>
          <p:cNvSpPr>
            <a:spLocks noGrp="1"/>
          </p:cNvSpPr>
          <p:nvPr>
            <p:ph type="body" sz="quarter" idx="12"/>
          </p:nvPr>
        </p:nvSpPr>
        <p:spPr>
          <a:xfrm>
            <a:off x="219456" y="1243584"/>
            <a:ext cx="1837944" cy="3252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"/>
          <p:cNvSpPr>
            <a:spLocks noGrp="1"/>
          </p:cNvSpPr>
          <p:nvPr>
            <p:ph sz="quarter" idx="13"/>
          </p:nvPr>
        </p:nvSpPr>
        <p:spPr>
          <a:xfrm>
            <a:off x="2514600" y="1243584"/>
            <a:ext cx="6400800" cy="3252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951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(1/4), blank (3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42232" cy="8046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"/>
          <p:cNvSpPr>
            <a:spLocks noGrp="1"/>
          </p:cNvSpPr>
          <p:nvPr>
            <p:ph type="body" sz="quarter" idx="12"/>
          </p:nvPr>
        </p:nvSpPr>
        <p:spPr>
          <a:xfrm>
            <a:off x="219456" y="1243584"/>
            <a:ext cx="1837944" cy="3252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9240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 1: title, text (two columns), half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42232" cy="8046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19456" y="1243584"/>
            <a:ext cx="1837944" cy="3252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2505456" y="1261208"/>
            <a:ext cx="1837944" cy="3234591"/>
          </a:xfrm>
        </p:spPr>
        <p:txBody>
          <a:bodyPr/>
          <a:lstStyle>
            <a:lvl1pPr>
              <a:spcBef>
                <a:spcPts val="300"/>
              </a:spcBef>
              <a:defRPr sz="1000"/>
            </a:lvl1pPr>
            <a:lvl2pPr>
              <a:spcBef>
                <a:spcPts val="300"/>
              </a:spcBef>
              <a:defRPr sz="1000"/>
            </a:lvl2pPr>
            <a:lvl3pPr>
              <a:spcBef>
                <a:spcPts val="300"/>
              </a:spcBef>
              <a:defRPr sz="1000"/>
            </a:lvl3pPr>
            <a:lvl4pPr>
              <a:spcBef>
                <a:spcPts val="300"/>
              </a:spcBef>
              <a:defRPr sz="1000"/>
            </a:lvl4pPr>
            <a:lvl5pPr>
              <a:spcBef>
                <a:spcPts val="300"/>
              </a:spcBef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Picture Placeholder"/>
          <p:cNvSpPr>
            <a:spLocks noGrp="1"/>
          </p:cNvSpPr>
          <p:nvPr>
            <p:ph type="pic" sz="quarter" idx="14"/>
          </p:nvPr>
        </p:nvSpPr>
        <p:spPr>
          <a:xfrm>
            <a:off x="4572000" y="0"/>
            <a:ext cx="4572000" cy="5143500"/>
          </a:xfrm>
        </p:spPr>
        <p:txBody>
          <a:bodyPr lIns="91440" tIns="91440" rIns="91440" bIns="91440"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9056531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 2: title, text (2/4), quote (2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42232" cy="8046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219456" y="1243584"/>
            <a:ext cx="1837944" cy="3252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 2"/>
          <p:cNvSpPr>
            <a:spLocks noGrp="1"/>
          </p:cNvSpPr>
          <p:nvPr>
            <p:ph type="body" sz="quarter" idx="13"/>
          </p:nvPr>
        </p:nvSpPr>
        <p:spPr>
          <a:xfrm>
            <a:off x="2505456" y="1261208"/>
            <a:ext cx="1837944" cy="3234591"/>
          </a:xfrm>
        </p:spPr>
        <p:txBody>
          <a:bodyPr/>
          <a:lstStyle>
            <a:lvl1pPr>
              <a:spcBef>
                <a:spcPts val="300"/>
              </a:spcBef>
              <a:defRPr sz="1000"/>
            </a:lvl1pPr>
            <a:lvl2pPr>
              <a:spcBef>
                <a:spcPts val="300"/>
              </a:spcBef>
              <a:defRPr sz="1000"/>
            </a:lvl2pPr>
            <a:lvl3pPr>
              <a:spcBef>
                <a:spcPts val="300"/>
              </a:spcBef>
              <a:defRPr sz="1000"/>
            </a:lvl3pPr>
            <a:lvl4pPr>
              <a:spcBef>
                <a:spcPts val="300"/>
              </a:spcBef>
              <a:defRPr sz="1000"/>
            </a:lvl4pPr>
            <a:lvl5pPr>
              <a:spcBef>
                <a:spcPts val="300"/>
              </a:spcBef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773168" y="1216152"/>
            <a:ext cx="4142232" cy="3279648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953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"/>
          <p:cNvSpPr>
            <a:spLocks noGrp="1"/>
          </p:cNvSpPr>
          <p:nvPr>
            <p:ph type="body" sz="quarter" idx="12"/>
          </p:nvPr>
        </p:nvSpPr>
        <p:spPr>
          <a:xfrm>
            <a:off x="219456" y="201168"/>
            <a:ext cx="1837944" cy="4294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able Placeholder"/>
          <p:cNvSpPr>
            <a:spLocks noGrp="1"/>
          </p:cNvSpPr>
          <p:nvPr>
            <p:ph type="tbl" sz="quarter" idx="13"/>
          </p:nvPr>
        </p:nvSpPr>
        <p:spPr>
          <a:xfrm>
            <a:off x="2505457" y="201168"/>
            <a:ext cx="6409876" cy="4294632"/>
          </a:xfrm>
        </p:spPr>
        <p:txBody>
          <a:bodyPr lIns="0" tIns="0" rIns="91440" bIns="91440"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062750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(with foo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4160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(with page conten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42232" cy="8001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19456" y="1243584"/>
            <a:ext cx="4123944" cy="3252216"/>
          </a:xfrm>
        </p:spPr>
        <p:txBody>
          <a:bodyPr/>
          <a:lstStyle>
            <a:lvl1pPr>
              <a:spcBef>
                <a:spcPts val="0"/>
              </a:spcBef>
              <a:defRPr/>
            </a:lvl1pPr>
            <a:lvl2pPr marL="0" indent="0">
              <a:spcBef>
                <a:spcPts val="0"/>
              </a:spcBef>
              <a:buNone/>
              <a:defRPr/>
            </a:lvl2pPr>
            <a:lvl3pPr marL="0" indent="0">
              <a:spcBef>
                <a:spcPts val="0"/>
              </a:spcBef>
              <a:buNone/>
              <a:tabLst/>
              <a:defRPr/>
            </a:lvl3pPr>
            <a:lvl4pPr marL="0" indent="0">
              <a:spcBef>
                <a:spcPts val="0"/>
              </a:spcBef>
              <a:buNone/>
              <a:tabLst/>
              <a:defRPr/>
            </a:lvl4pPr>
            <a:lvl5pPr marL="0" indent="0">
              <a:spcBef>
                <a:spcPts val="0"/>
              </a:spcBef>
              <a:buNone/>
              <a:tabLst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791456" y="1243584"/>
            <a:ext cx="4123944" cy="3252216"/>
          </a:xfrm>
        </p:spPr>
        <p:txBody>
          <a:bodyPr/>
          <a:lstStyle>
            <a:lvl1pPr>
              <a:spcBef>
                <a:spcPts val="0"/>
              </a:spcBef>
              <a:defRPr/>
            </a:lvl1pPr>
            <a:lvl2pPr marL="0" indent="0">
              <a:spcBef>
                <a:spcPts val="0"/>
              </a:spcBef>
              <a:buNone/>
              <a:defRPr/>
            </a:lvl2pPr>
            <a:lvl3pPr marL="0" indent="0">
              <a:spcBef>
                <a:spcPts val="0"/>
              </a:spcBef>
              <a:buNone/>
              <a:tabLst/>
              <a:defRPr/>
            </a:lvl3pPr>
            <a:lvl4pPr marL="0" indent="0">
              <a:spcBef>
                <a:spcPts val="0"/>
              </a:spcBef>
              <a:buNone/>
              <a:tabLst/>
              <a:defRPr/>
            </a:lvl4pPr>
            <a:lvl5pPr marL="0" indent="0">
              <a:spcBef>
                <a:spcPts val="0"/>
              </a:spcBef>
              <a:buNone/>
              <a:tabLst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0237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(no foo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58566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33088" cy="8046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19456" y="1261873"/>
            <a:ext cx="4123944" cy="1309877"/>
          </a:xfrm>
        </p:spPr>
        <p:txBody>
          <a:bodyPr/>
          <a:lstStyle>
            <a:lvl1pPr>
              <a:spcBef>
                <a:spcPts val="0"/>
              </a:spcBef>
              <a:defRPr sz="1000"/>
            </a:lvl1pPr>
            <a:lvl2pPr marL="0" indent="0">
              <a:spcBef>
                <a:spcPts val="0"/>
              </a:spcBef>
              <a:buNone/>
              <a:defRPr/>
            </a:lvl2pPr>
            <a:lvl3pPr marL="201615" indent="0">
              <a:buNone/>
              <a:defRPr/>
            </a:lvl3pPr>
            <a:lvl4pPr marL="434981" indent="0">
              <a:buNone/>
              <a:defRPr/>
            </a:lvl4pPr>
            <a:lvl5pPr marL="631833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1B66D531-042B-494C-8702-5C43B76E65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3658" y="3205697"/>
            <a:ext cx="6405743" cy="1309876"/>
          </a:xfrm>
        </p:spPr>
        <p:txBody>
          <a:bodyPr anchor="b"/>
          <a:lstStyle>
            <a:lvl1pPr>
              <a:spcBef>
                <a:spcPts val="300"/>
              </a:spcBef>
              <a:defRPr sz="600"/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85180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bm sign-of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" descr="IBM 8-bar logo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25954" y="2315617"/>
            <a:ext cx="1292095" cy="5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396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945047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7007421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(with page conten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42232" cy="8001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19456" y="1243584"/>
            <a:ext cx="4123944" cy="3252216"/>
          </a:xfrm>
        </p:spPr>
        <p:txBody>
          <a:bodyPr/>
          <a:lstStyle>
            <a:lvl1pPr>
              <a:spcBef>
                <a:spcPts val="0"/>
              </a:spcBef>
              <a:defRPr/>
            </a:lvl1pPr>
            <a:lvl2pPr marL="0" indent="0">
              <a:spcBef>
                <a:spcPts val="0"/>
              </a:spcBef>
              <a:buNone/>
              <a:defRPr/>
            </a:lvl2pPr>
            <a:lvl3pPr marL="201615" indent="0">
              <a:buNone/>
              <a:defRPr/>
            </a:lvl3pPr>
            <a:lvl4pPr marL="434981" indent="0">
              <a:buNone/>
              <a:defRPr/>
            </a:lvl4pPr>
            <a:lvl5pPr marL="631833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1"/>
            <a:r>
              <a:rPr lang="en-US" dirty="0"/>
              <a:t>Fourth level</a:t>
            </a:r>
          </a:p>
          <a:p>
            <a:pPr lvl="1"/>
            <a:r>
              <a:rPr lang="en-US" dirty="0"/>
              <a:t>Fifth level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791456" y="1243584"/>
            <a:ext cx="4123944" cy="3252216"/>
          </a:xfrm>
        </p:spPr>
        <p:txBody>
          <a:bodyPr/>
          <a:lstStyle>
            <a:lvl1pPr>
              <a:spcBef>
                <a:spcPts val="0"/>
              </a:spcBef>
              <a:defRPr/>
            </a:lvl1pPr>
            <a:lvl2pPr marL="0" indent="0">
              <a:spcBef>
                <a:spcPts val="0"/>
              </a:spcBef>
              <a:buNone/>
              <a:defRPr/>
            </a:lvl2pPr>
            <a:lvl3pPr marL="201615" indent="0">
              <a:buNone/>
              <a:defRPr/>
            </a:lvl3pPr>
            <a:lvl4pPr marL="434981" indent="0">
              <a:buNone/>
              <a:defRPr/>
            </a:lvl4pPr>
            <a:lvl5pPr marL="631833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1"/>
            <a:r>
              <a:rPr lang="en-US" dirty="0"/>
              <a:t>Fourth level</a:t>
            </a:r>
          </a:p>
          <a:p>
            <a:pPr lvl="1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8539067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,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9456" y="219456"/>
            <a:ext cx="4133088" cy="804672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"/>
          <p:cNvSpPr>
            <a:spLocks noGrp="1"/>
          </p:cNvSpPr>
          <p:nvPr>
            <p:ph type="body" sz="quarter" idx="12"/>
          </p:nvPr>
        </p:nvSpPr>
        <p:spPr>
          <a:xfrm>
            <a:off x="137160" y="1133856"/>
            <a:ext cx="4206240" cy="3361944"/>
          </a:xfrm>
        </p:spPr>
        <p:txBody>
          <a:bodyPr/>
          <a:lstStyle>
            <a:lvl1pPr>
              <a:lnSpc>
                <a:spcPct val="90000"/>
              </a:lnSpc>
              <a:defRPr sz="96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26051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, number, half-image (bleed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9456" y="219456"/>
            <a:ext cx="4133088" cy="804672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"/>
          <p:cNvSpPr>
            <a:spLocks noGrp="1"/>
          </p:cNvSpPr>
          <p:nvPr>
            <p:ph type="body" sz="quarter" idx="12"/>
          </p:nvPr>
        </p:nvSpPr>
        <p:spPr>
          <a:xfrm>
            <a:off x="137160" y="1133856"/>
            <a:ext cx="4206240" cy="3361944"/>
          </a:xfrm>
        </p:spPr>
        <p:txBody>
          <a:bodyPr/>
          <a:lstStyle>
            <a:lvl1pPr>
              <a:lnSpc>
                <a:spcPct val="90000"/>
              </a:lnSpc>
              <a:defRPr sz="96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Picture Placeholder"/>
          <p:cNvSpPr>
            <a:spLocks noGrp="1"/>
          </p:cNvSpPr>
          <p:nvPr>
            <p:ph type="pic" sz="quarter" idx="13"/>
          </p:nvPr>
        </p:nvSpPr>
        <p:spPr>
          <a:xfrm>
            <a:off x="4572000" y="0"/>
            <a:ext cx="4572000" cy="5143500"/>
          </a:xfrm>
        </p:spPr>
        <p:txBody>
          <a:bodyPr lIns="91440" tIns="91440" rIns="91440" bIns="91440"/>
          <a:lstStyle>
            <a:lvl1pPr>
              <a:defRPr baseline="0"/>
            </a:lvl1pPr>
          </a:lstStyle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51315477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137161" y="91440"/>
            <a:ext cx="8778172" cy="4404360"/>
          </a:xfrm>
        </p:spPr>
        <p:txBody>
          <a:bodyPr/>
          <a:lstStyle>
            <a:lvl1pPr>
              <a:defRPr sz="96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127635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3" y="201168"/>
            <a:ext cx="5562535" cy="429463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2374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,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9456" y="219456"/>
            <a:ext cx="4133088" cy="804672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"/>
          <p:cNvSpPr>
            <a:spLocks noGrp="1"/>
          </p:cNvSpPr>
          <p:nvPr>
            <p:ph type="body" sz="quarter" idx="12"/>
          </p:nvPr>
        </p:nvSpPr>
        <p:spPr>
          <a:xfrm>
            <a:off x="137160" y="1133856"/>
            <a:ext cx="4206240" cy="3361944"/>
          </a:xfrm>
        </p:spPr>
        <p:txBody>
          <a:bodyPr/>
          <a:lstStyle>
            <a:lvl1pPr>
              <a:lnSpc>
                <a:spcPct val="90000"/>
              </a:lnSpc>
              <a:defRPr sz="9600" b="1" i="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575948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42232" cy="429463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"/>
          <p:cNvSpPr>
            <a:spLocks noGrp="1"/>
          </p:cNvSpPr>
          <p:nvPr>
            <p:ph type="body" sz="quarter" idx="12"/>
          </p:nvPr>
        </p:nvSpPr>
        <p:spPr>
          <a:xfrm>
            <a:off x="4791456" y="201168"/>
            <a:ext cx="4123944" cy="429463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81301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(two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42232" cy="80467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19456" y="1243584"/>
            <a:ext cx="4123944" cy="325221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791457" y="1243584"/>
            <a:ext cx="4123876" cy="325221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4375219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(two columns, different text siz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42232" cy="80467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"/>
          <p:cNvSpPr>
            <a:spLocks noGrp="1"/>
          </p:cNvSpPr>
          <p:nvPr>
            <p:ph sz="quarter" idx="13"/>
          </p:nvPr>
        </p:nvSpPr>
        <p:spPr>
          <a:xfrm>
            <a:off x="210312" y="1216152"/>
            <a:ext cx="4142232" cy="3279648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"/>
          <p:cNvSpPr>
            <a:spLocks noGrp="1"/>
          </p:cNvSpPr>
          <p:nvPr>
            <p:ph type="body" sz="quarter" idx="12"/>
          </p:nvPr>
        </p:nvSpPr>
        <p:spPr>
          <a:xfrm>
            <a:off x="4791456" y="1243584"/>
            <a:ext cx="4123944" cy="325221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57856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(four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42232" cy="80467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219456" y="1243584"/>
            <a:ext cx="1837944" cy="325221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505456" y="1243584"/>
            <a:ext cx="1837944" cy="325221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791456" y="1243584"/>
            <a:ext cx="1837944" cy="325221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7077456" y="1243584"/>
            <a:ext cx="1837944" cy="325221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72682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half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42232" cy="80467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"/>
          <p:cNvSpPr>
            <a:spLocks noGrp="1"/>
          </p:cNvSpPr>
          <p:nvPr>
            <p:ph type="body" sz="quarter" idx="13"/>
          </p:nvPr>
        </p:nvSpPr>
        <p:spPr>
          <a:xfrm>
            <a:off x="219456" y="1243584"/>
            <a:ext cx="4123944" cy="325221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Picture Placeholder"/>
          <p:cNvSpPr>
            <a:spLocks noGrp="1"/>
          </p:cNvSpPr>
          <p:nvPr>
            <p:ph type="pic" sz="quarter" idx="14"/>
          </p:nvPr>
        </p:nvSpPr>
        <p:spPr>
          <a:xfrm>
            <a:off x="4572000" y="0"/>
            <a:ext cx="4572000" cy="5143500"/>
          </a:xfrm>
        </p:spPr>
        <p:txBody>
          <a:bodyPr lIns="91440" tIns="91440" rIns="91440" bIns="91440"/>
          <a:lstStyle/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13605741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(two narrow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42232" cy="429463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791456" y="201168"/>
            <a:ext cx="1837944" cy="429463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7077456" y="201168"/>
            <a:ext cx="1837944" cy="429463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68728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(split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3" y="201168"/>
            <a:ext cx="4142164" cy="429463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Black rectangle">
            <a:extLst>
              <a:ext uri="{FF2B5EF4-FFF2-40B4-BE49-F238E27FC236}">
                <a16:creationId xmlns:a16="http://schemas.microsoft.com/office/drawing/2014/main" id="{612CE115-19C6-174D-97D1-85AD78D8BE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1200" b="0" i="0">
              <a:solidFill>
                <a:srgbClr val="FFFFFF"/>
              </a:solidFill>
              <a:latin typeface="+mn-lt"/>
              <a:cs typeface="Arial"/>
            </a:endParaRPr>
          </a:p>
        </p:txBody>
      </p:sp>
      <p:sp>
        <p:nvSpPr>
          <p:cNvPr id="6" name="Text Placeholder"/>
          <p:cNvSpPr>
            <a:spLocks noGrp="1"/>
          </p:cNvSpPr>
          <p:nvPr>
            <p:ph type="body" sz="quarter" idx="12"/>
          </p:nvPr>
        </p:nvSpPr>
        <p:spPr>
          <a:xfrm>
            <a:off x="4791456" y="201168"/>
            <a:ext cx="4123944" cy="4294632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  <a:latin typeface="+mn-lt"/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  <a:latin typeface="+mn-lt"/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  <a:latin typeface="+mn-lt"/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  <a:latin typeface="+mn-lt"/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64113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42232" cy="429463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Picture Placeholder"/>
          <p:cNvSpPr>
            <a:spLocks noGrp="1"/>
          </p:cNvSpPr>
          <p:nvPr>
            <p:ph type="pic" sz="quarter" idx="14"/>
          </p:nvPr>
        </p:nvSpPr>
        <p:spPr>
          <a:xfrm>
            <a:off x="4572000" y="0"/>
            <a:ext cx="4572000" cy="5143500"/>
          </a:xfrm>
        </p:spPr>
        <p:txBody>
          <a:bodyPr lIns="91440" tIns="91440" rIns="91440" bIns="91440"/>
          <a:lstStyle/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90446870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half-blank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42232" cy="429463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0372318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42232" cy="80467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3617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, number, half-image (bleed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9456" y="219456"/>
            <a:ext cx="4133088" cy="804672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"/>
          <p:cNvSpPr>
            <a:spLocks noGrp="1"/>
          </p:cNvSpPr>
          <p:nvPr>
            <p:ph type="body" sz="quarter" idx="12"/>
          </p:nvPr>
        </p:nvSpPr>
        <p:spPr>
          <a:xfrm>
            <a:off x="137160" y="1133856"/>
            <a:ext cx="4206240" cy="3361944"/>
          </a:xfrm>
        </p:spPr>
        <p:txBody>
          <a:bodyPr/>
          <a:lstStyle>
            <a:lvl1pPr>
              <a:lnSpc>
                <a:spcPct val="90000"/>
              </a:lnSpc>
              <a:defRPr sz="9600" b="1" i="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icture Placeholder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72000" y="0"/>
            <a:ext cx="4572000" cy="5143500"/>
          </a:xfrm>
        </p:spPr>
        <p:txBody>
          <a:bodyPr lIns="91440" tIns="91440" rIns="91440" bIns="91440"/>
          <a:lstStyle>
            <a:lvl1pPr>
              <a:defRPr baseline="0"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76812810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ght, text,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42232" cy="80467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"/>
          <p:cNvSpPr>
            <a:spLocks noGrp="1"/>
          </p:cNvSpPr>
          <p:nvPr>
            <p:ph type="body" sz="quarter" idx="13"/>
          </p:nvPr>
        </p:nvSpPr>
        <p:spPr>
          <a:xfrm>
            <a:off x="219456" y="1243584"/>
            <a:ext cx="4123944" cy="325221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1"/>
          <p:cNvSpPr>
            <a:spLocks noGrp="1"/>
          </p:cNvSpPr>
          <p:nvPr>
            <p:ph sz="quarter" idx="17"/>
          </p:nvPr>
        </p:nvSpPr>
        <p:spPr>
          <a:xfrm>
            <a:off x="4572000" y="0"/>
            <a:ext cx="2286000" cy="2571750"/>
          </a:xfrm>
          <a:solidFill>
            <a:srgbClr val="0F62FE"/>
          </a:solidFill>
          <a:ln>
            <a:noFill/>
          </a:ln>
        </p:spPr>
        <p:txBody>
          <a:bodyPr lIns="219456" tIns="201168" rIns="228600" bIns="2286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8"/>
          </p:nvPr>
        </p:nvSpPr>
        <p:spPr>
          <a:xfrm>
            <a:off x="6858000" y="0"/>
            <a:ext cx="2286000" cy="2571750"/>
          </a:xfrm>
          <a:solidFill>
            <a:srgbClr val="061F80"/>
          </a:solidFill>
          <a:ln>
            <a:noFill/>
          </a:ln>
        </p:spPr>
        <p:txBody>
          <a:bodyPr lIns="219456" tIns="201168" rIns="228600" bIns="2286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9"/>
          </p:nvPr>
        </p:nvSpPr>
        <p:spPr>
          <a:xfrm>
            <a:off x="4572000" y="2570163"/>
            <a:ext cx="4572000" cy="2573337"/>
          </a:xfrm>
          <a:solidFill>
            <a:srgbClr val="0530AD"/>
          </a:solidFill>
          <a:ln>
            <a:noFill/>
          </a:ln>
        </p:spPr>
        <p:txBody>
          <a:bodyPr lIns="219456" tIns="201168" rIns="228600" bIns="2286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280836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es (3 med, 2 sm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0" y="-1"/>
            <a:ext cx="4572000" cy="2571751"/>
          </a:xfrm>
          <a:solidFill>
            <a:srgbClr val="0530AD"/>
          </a:solidFill>
        </p:spPr>
        <p:txBody>
          <a:bodyPr lIns="210312" tIns="201168" rIns="228600" bIns="2286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1"/>
          <p:cNvSpPr>
            <a:spLocks noGrp="1"/>
          </p:cNvSpPr>
          <p:nvPr>
            <p:ph sz="quarter" idx="17"/>
          </p:nvPr>
        </p:nvSpPr>
        <p:spPr>
          <a:xfrm>
            <a:off x="4572000" y="0"/>
            <a:ext cx="2286000" cy="2571750"/>
          </a:xfrm>
          <a:solidFill>
            <a:srgbClr val="0F62FE"/>
          </a:solidFill>
          <a:ln>
            <a:noFill/>
          </a:ln>
        </p:spPr>
        <p:txBody>
          <a:bodyPr lIns="219456" tIns="201168" rIns="228600" bIns="2286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quarter" idx="18"/>
          </p:nvPr>
        </p:nvSpPr>
        <p:spPr>
          <a:xfrm>
            <a:off x="6858000" y="0"/>
            <a:ext cx="2286000" cy="2571750"/>
          </a:xfrm>
          <a:solidFill>
            <a:srgbClr val="061F80"/>
          </a:solidFill>
          <a:ln>
            <a:noFill/>
          </a:ln>
        </p:spPr>
        <p:txBody>
          <a:bodyPr lIns="219456" tIns="201168" rIns="228600" bIns="2286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quarter" idx="20"/>
          </p:nvPr>
        </p:nvSpPr>
        <p:spPr>
          <a:xfrm>
            <a:off x="0" y="2570163"/>
            <a:ext cx="4572000" cy="2573337"/>
          </a:xfrm>
          <a:solidFill>
            <a:srgbClr val="161616"/>
          </a:solidFill>
        </p:spPr>
        <p:txBody>
          <a:bodyPr lIns="219456" tIns="201168" rIns="228600" bIns="2286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4"/>
          <p:cNvSpPr>
            <a:spLocks noGrp="1"/>
          </p:cNvSpPr>
          <p:nvPr>
            <p:ph sz="quarter" idx="19"/>
          </p:nvPr>
        </p:nvSpPr>
        <p:spPr>
          <a:xfrm>
            <a:off x="4572000" y="2570163"/>
            <a:ext cx="4572000" cy="2573337"/>
          </a:xfrm>
          <a:solidFill>
            <a:srgbClr val="0530AD"/>
          </a:solidFill>
          <a:ln>
            <a:noFill/>
          </a:ln>
        </p:spPr>
        <p:txBody>
          <a:bodyPr lIns="219456" tIns="201168" rIns="228600" bIns="2286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277394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es (1 large, 4 sm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2569463"/>
          </a:xfrm>
          <a:noFill/>
        </p:spPr>
        <p:txBody>
          <a:bodyPr lIns="182880" tIns="164592" rIns="228600" bIns="228600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1"/>
          <p:cNvSpPr>
            <a:spLocks noGrp="1"/>
          </p:cNvSpPr>
          <p:nvPr>
            <p:ph sz="quarter" idx="20"/>
          </p:nvPr>
        </p:nvSpPr>
        <p:spPr>
          <a:xfrm>
            <a:off x="0" y="2570163"/>
            <a:ext cx="2286000" cy="2573337"/>
          </a:xfrm>
          <a:solidFill>
            <a:srgbClr val="001D6C"/>
          </a:solidFill>
        </p:spPr>
        <p:txBody>
          <a:bodyPr lIns="219456" tIns="201168" rIns="228600" bIns="2286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9"/>
          </p:nvPr>
        </p:nvSpPr>
        <p:spPr>
          <a:xfrm>
            <a:off x="2286001" y="2570163"/>
            <a:ext cx="2286000" cy="2573337"/>
          </a:xfrm>
          <a:solidFill>
            <a:srgbClr val="0043CE"/>
          </a:solidFill>
          <a:ln>
            <a:noFill/>
          </a:ln>
        </p:spPr>
        <p:txBody>
          <a:bodyPr lIns="219456" tIns="201168" rIns="228600" bIns="2286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quarter" idx="17"/>
          </p:nvPr>
        </p:nvSpPr>
        <p:spPr>
          <a:xfrm>
            <a:off x="4572000" y="2570162"/>
            <a:ext cx="2286000" cy="2573338"/>
          </a:xfrm>
          <a:solidFill>
            <a:srgbClr val="0F62FE"/>
          </a:solidFill>
          <a:ln>
            <a:noFill/>
          </a:ln>
        </p:spPr>
        <p:txBody>
          <a:bodyPr lIns="219456" tIns="201168" rIns="228600" bIns="2286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sz="quarter" idx="18"/>
          </p:nvPr>
        </p:nvSpPr>
        <p:spPr>
          <a:xfrm>
            <a:off x="6858000" y="2570162"/>
            <a:ext cx="2286000" cy="2573338"/>
          </a:xfrm>
          <a:solidFill>
            <a:srgbClr val="78A9FF"/>
          </a:solidFill>
          <a:ln>
            <a:noFill/>
          </a:ln>
        </p:spPr>
        <p:txBody>
          <a:bodyPr lIns="219456" tIns="201168" rIns="228600" bIns="22860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381556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black box) over image(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76350"/>
          </a:xfrm>
          <a:solidFill>
            <a:srgbClr val="FFFFFF"/>
          </a:solidFill>
        </p:spPr>
        <p:txBody>
          <a:bodyPr lIns="210312" tIns="201168" rIns="228600" bIns="22860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"/>
          <p:cNvSpPr>
            <a:spLocks noGrp="1"/>
          </p:cNvSpPr>
          <p:nvPr>
            <p:ph type="pic" sz="quarter" idx="12"/>
          </p:nvPr>
        </p:nvSpPr>
        <p:spPr>
          <a:xfrm>
            <a:off x="0" y="1276350"/>
            <a:ext cx="9144000" cy="3867150"/>
          </a:xfrm>
        </p:spPr>
        <p:txBody>
          <a:bodyPr lIns="91440" tIns="91440" rIns="91440" bIns="91440"/>
          <a:lstStyle/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69242506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black box) over image(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8072"/>
          </a:xfrm>
        </p:spPr>
        <p:txBody>
          <a:bodyPr lIns="91440" tIns="91440" rIns="91440" bIns="91440"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6" name="Text Placeholder"/>
          <p:cNvSpPr>
            <a:spLocks noGrp="1"/>
          </p:cNvSpPr>
          <p:nvPr>
            <p:ph type="body" sz="quarter" idx="12"/>
          </p:nvPr>
        </p:nvSpPr>
        <p:spPr>
          <a:xfrm>
            <a:off x="-3" y="2571750"/>
            <a:ext cx="2286003" cy="2571750"/>
          </a:xfrm>
          <a:solidFill>
            <a:srgbClr val="FFFFFF"/>
          </a:solidFill>
        </p:spPr>
        <p:txBody>
          <a:bodyPr lIns="219456" tIns="201168" rIns="228600" bIns="228600"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10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1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0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187946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es (4 t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>
            <a:spLocks noGrp="1"/>
          </p:cNvSpPr>
          <p:nvPr>
            <p:ph sz="quarter" idx="12"/>
          </p:nvPr>
        </p:nvSpPr>
        <p:spPr>
          <a:xfrm>
            <a:off x="0" y="0"/>
            <a:ext cx="2286000" cy="5148072"/>
          </a:xfrm>
          <a:solidFill>
            <a:srgbClr val="0F62FE"/>
          </a:solidFill>
        </p:spPr>
        <p:txBody>
          <a:bodyPr lIns="219456" tIns="201168" rIns="228600" bIns="2286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sz="quarter" idx="13"/>
          </p:nvPr>
        </p:nvSpPr>
        <p:spPr>
          <a:xfrm>
            <a:off x="2286000" y="0"/>
            <a:ext cx="2286000" cy="5148072"/>
          </a:xfrm>
          <a:solidFill>
            <a:srgbClr val="0043CE"/>
          </a:solidFill>
        </p:spPr>
        <p:txBody>
          <a:bodyPr lIns="219456" tIns="201168" rIns="228600" bIns="228600"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quarter" idx="14"/>
          </p:nvPr>
        </p:nvSpPr>
        <p:spPr>
          <a:xfrm>
            <a:off x="4572000" y="0"/>
            <a:ext cx="2286000" cy="5148072"/>
          </a:xfrm>
          <a:solidFill>
            <a:srgbClr val="002D9C"/>
          </a:solidFill>
        </p:spPr>
        <p:txBody>
          <a:bodyPr lIns="219456" tIns="201168" rIns="228600" bIns="228600"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4"/>
          <p:cNvSpPr>
            <a:spLocks noGrp="1"/>
          </p:cNvSpPr>
          <p:nvPr>
            <p:ph sz="quarter" idx="15"/>
          </p:nvPr>
        </p:nvSpPr>
        <p:spPr>
          <a:xfrm>
            <a:off x="6858000" y="0"/>
            <a:ext cx="2286000" cy="5148072"/>
          </a:xfrm>
          <a:solidFill>
            <a:srgbClr val="001D6C"/>
          </a:solidFill>
        </p:spPr>
        <p:txBody>
          <a:bodyPr lIns="219456" tIns="201168" rIns="228600" bIns="228600"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8642608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(1/4), content (3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42232" cy="80467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"/>
          <p:cNvSpPr>
            <a:spLocks noGrp="1"/>
          </p:cNvSpPr>
          <p:nvPr>
            <p:ph type="body" sz="quarter" idx="12"/>
          </p:nvPr>
        </p:nvSpPr>
        <p:spPr>
          <a:xfrm>
            <a:off x="219456" y="1243584"/>
            <a:ext cx="1837944" cy="325221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"/>
          <p:cNvSpPr>
            <a:spLocks noGrp="1"/>
          </p:cNvSpPr>
          <p:nvPr>
            <p:ph sz="quarter" idx="13"/>
          </p:nvPr>
        </p:nvSpPr>
        <p:spPr>
          <a:xfrm>
            <a:off x="2514600" y="1243584"/>
            <a:ext cx="6400800" cy="325221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3605913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(1/4), blank (3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42232" cy="80467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"/>
          <p:cNvSpPr>
            <a:spLocks noGrp="1"/>
          </p:cNvSpPr>
          <p:nvPr>
            <p:ph type="body" sz="quarter" idx="12"/>
          </p:nvPr>
        </p:nvSpPr>
        <p:spPr>
          <a:xfrm>
            <a:off x="219456" y="1243584"/>
            <a:ext cx="1837944" cy="325221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8988199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 1: title, text (two columns), half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42232" cy="80467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19456" y="1243584"/>
            <a:ext cx="1837944" cy="325221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2505456" y="1259626"/>
            <a:ext cx="1837944" cy="3252216"/>
          </a:xfrm>
        </p:spPr>
        <p:txBody>
          <a:bodyPr/>
          <a:lstStyle>
            <a:lvl1pPr>
              <a:spcBef>
                <a:spcPts val="300"/>
              </a:spcBef>
              <a:defRPr sz="1400"/>
            </a:lvl1pPr>
            <a:lvl2pPr>
              <a:spcBef>
                <a:spcPts val="0"/>
              </a:spcBef>
              <a:defRPr sz="1400"/>
            </a:lvl2pPr>
            <a:lvl3pPr>
              <a:spcBef>
                <a:spcPts val="0"/>
              </a:spcBef>
              <a:defRPr sz="1400"/>
            </a:lvl3pPr>
            <a:lvl4pPr>
              <a:spcBef>
                <a:spcPts val="0"/>
              </a:spcBef>
              <a:defRPr sz="1400"/>
            </a:lvl4pPr>
            <a:lvl5pPr>
              <a:spcBef>
                <a:spcPts val="0"/>
              </a:spcBef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Picture Placeholder"/>
          <p:cNvSpPr>
            <a:spLocks noGrp="1"/>
          </p:cNvSpPr>
          <p:nvPr>
            <p:ph type="pic" sz="quarter" idx="14"/>
          </p:nvPr>
        </p:nvSpPr>
        <p:spPr>
          <a:xfrm>
            <a:off x="4572000" y="0"/>
            <a:ext cx="4572000" cy="5143500"/>
          </a:xfrm>
        </p:spPr>
        <p:txBody>
          <a:bodyPr lIns="91440" tIns="91440" rIns="91440" bIns="91440"/>
          <a:lstStyle/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6645278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 2: title, text (2/4), quote (2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42232" cy="80467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219456" y="1243584"/>
            <a:ext cx="1837944" cy="325221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505456" y="1262634"/>
            <a:ext cx="1837944" cy="3252216"/>
          </a:xfrm>
        </p:spPr>
        <p:txBody>
          <a:bodyPr/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None/>
              <a:tabLst/>
              <a:defRPr lang="en-US" sz="1400" b="0" i="0" dirty="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171452" indent="-173736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lang="en-US" sz="1400" b="0" i="0" dirty="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342905" indent="-173736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lang="en-US" sz="1400" b="0" i="0" dirty="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628658" indent="-173736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lang="en-US" sz="1400" b="0" i="0" dirty="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803285" indent="-173736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lang="en-US" sz="1400" b="0" i="0" dirty="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773168" y="1216152"/>
            <a:ext cx="4142232" cy="3279648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0946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137161" y="91440"/>
            <a:ext cx="8778172" cy="4404360"/>
          </a:xfrm>
        </p:spPr>
        <p:txBody>
          <a:bodyPr/>
          <a:lstStyle>
            <a:lvl1pPr>
              <a:defRPr sz="96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12377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"/>
          <p:cNvSpPr>
            <a:spLocks noGrp="1"/>
          </p:cNvSpPr>
          <p:nvPr>
            <p:ph type="body" sz="quarter" idx="12"/>
          </p:nvPr>
        </p:nvSpPr>
        <p:spPr>
          <a:xfrm>
            <a:off x="219456" y="201168"/>
            <a:ext cx="1837944" cy="429463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able Placeholder"/>
          <p:cNvSpPr>
            <a:spLocks noGrp="1"/>
          </p:cNvSpPr>
          <p:nvPr>
            <p:ph type="tbl" sz="quarter" idx="13"/>
          </p:nvPr>
        </p:nvSpPr>
        <p:spPr>
          <a:xfrm>
            <a:off x="2505457" y="201168"/>
            <a:ext cx="6409876" cy="4294632"/>
          </a:xfrm>
        </p:spPr>
        <p:txBody>
          <a:bodyPr lIns="0" tIns="0" rIns="91440" bIns="91440"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211072089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(with foo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690248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(no foo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7917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42232" cy="80467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19456" y="1261872"/>
            <a:ext cx="4123944" cy="1309878"/>
          </a:xfrm>
        </p:spPr>
        <p:txBody>
          <a:bodyPr/>
          <a:lstStyle>
            <a:lvl1pPr>
              <a:spcBef>
                <a:spcPts val="0"/>
              </a:spcBef>
              <a:defRPr sz="1000"/>
            </a:lvl1pPr>
            <a:lvl2pPr marL="0" indent="0">
              <a:spcBef>
                <a:spcPts val="0"/>
              </a:spcBef>
              <a:buNone/>
              <a:defRPr/>
            </a:lvl2pPr>
            <a:lvl3pPr marL="201615" indent="0">
              <a:buNone/>
              <a:defRPr/>
            </a:lvl3pPr>
            <a:lvl4pPr marL="434981" indent="0">
              <a:buNone/>
              <a:defRPr/>
            </a:lvl4pPr>
            <a:lvl5pPr marL="631833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11C6F2CA-B8B6-BF4F-8900-E2319DA9DD3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19456" y="3209544"/>
            <a:ext cx="6409944" cy="1307592"/>
          </a:xfrm>
        </p:spPr>
        <p:txBody>
          <a:bodyPr anchor="b"/>
          <a:lstStyle>
            <a:lvl1pPr>
              <a:spcBef>
                <a:spcPts val="300"/>
              </a:spcBef>
              <a:defRPr sz="600"/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482133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bm sign-of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" descr="IBM 8-bar logo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23196" y="2312885"/>
            <a:ext cx="1297608" cy="517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93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3" y="201168"/>
            <a:ext cx="5562535" cy="42946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631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42232" cy="42946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"/>
          <p:cNvSpPr>
            <a:spLocks noGrp="1"/>
          </p:cNvSpPr>
          <p:nvPr>
            <p:ph type="body" sz="quarter" idx="12"/>
          </p:nvPr>
        </p:nvSpPr>
        <p:spPr>
          <a:xfrm>
            <a:off x="4791456" y="201168"/>
            <a:ext cx="4123944" cy="4294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599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(two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42232" cy="8046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"/>
          <p:cNvSpPr>
            <a:spLocks noGrp="1"/>
          </p:cNvSpPr>
          <p:nvPr>
            <p:ph type="body" sz="quarter" idx="13"/>
          </p:nvPr>
        </p:nvSpPr>
        <p:spPr>
          <a:xfrm>
            <a:off x="219456" y="1243584"/>
            <a:ext cx="4123944" cy="3252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"/>
          <p:cNvSpPr>
            <a:spLocks noGrp="1"/>
          </p:cNvSpPr>
          <p:nvPr>
            <p:ph type="body" sz="quarter" idx="12"/>
          </p:nvPr>
        </p:nvSpPr>
        <p:spPr>
          <a:xfrm>
            <a:off x="4791457" y="1243584"/>
            <a:ext cx="4123876" cy="3252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7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45.xml"/><Relationship Id="rId18" Type="http://schemas.openxmlformats.org/officeDocument/2006/relationships/slideLayout" Target="../slideLayouts/slideLayout50.xml"/><Relationship Id="rId26" Type="http://schemas.openxmlformats.org/officeDocument/2006/relationships/slideLayout" Target="../slideLayouts/slideLayout58.xml"/><Relationship Id="rId3" Type="http://schemas.openxmlformats.org/officeDocument/2006/relationships/slideLayout" Target="../slideLayouts/slideLayout35.xml"/><Relationship Id="rId21" Type="http://schemas.openxmlformats.org/officeDocument/2006/relationships/slideLayout" Target="../slideLayouts/slideLayout53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slideLayout" Target="../slideLayouts/slideLayout49.xml"/><Relationship Id="rId25" Type="http://schemas.openxmlformats.org/officeDocument/2006/relationships/slideLayout" Target="../slideLayouts/slideLayout57.xml"/><Relationship Id="rId33" Type="http://schemas.openxmlformats.org/officeDocument/2006/relationships/theme" Target="../theme/theme2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20" Type="http://schemas.openxmlformats.org/officeDocument/2006/relationships/slideLayout" Target="../slideLayouts/slideLayout52.xml"/><Relationship Id="rId29" Type="http://schemas.openxmlformats.org/officeDocument/2006/relationships/slideLayout" Target="../slideLayouts/slideLayout61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24" Type="http://schemas.openxmlformats.org/officeDocument/2006/relationships/slideLayout" Target="../slideLayouts/slideLayout56.xml"/><Relationship Id="rId32" Type="http://schemas.openxmlformats.org/officeDocument/2006/relationships/slideLayout" Target="../slideLayouts/slideLayout64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23" Type="http://schemas.openxmlformats.org/officeDocument/2006/relationships/slideLayout" Target="../slideLayouts/slideLayout55.xml"/><Relationship Id="rId28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42.xml"/><Relationship Id="rId19" Type="http://schemas.openxmlformats.org/officeDocument/2006/relationships/slideLayout" Target="../slideLayouts/slideLayout51.xml"/><Relationship Id="rId31" Type="http://schemas.openxmlformats.org/officeDocument/2006/relationships/slideLayout" Target="../slideLayouts/slideLayout63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Relationship Id="rId22" Type="http://schemas.openxmlformats.org/officeDocument/2006/relationships/slideLayout" Target="../slideLayouts/slideLayout54.xml"/><Relationship Id="rId27" Type="http://schemas.openxmlformats.org/officeDocument/2006/relationships/slideLayout" Target="../slideLayouts/slideLayout59.xml"/><Relationship Id="rId30" Type="http://schemas.openxmlformats.org/officeDocument/2006/relationships/slideLayout" Target="../slideLayouts/slideLayout62.xml"/><Relationship Id="rId8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42232" cy="429463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"/>
          <p:cNvSpPr>
            <a:spLocks noGrp="1"/>
          </p:cNvSpPr>
          <p:nvPr>
            <p:ph type="body" idx="1"/>
          </p:nvPr>
        </p:nvSpPr>
        <p:spPr>
          <a:xfrm>
            <a:off x="4791456" y="201168"/>
            <a:ext cx="4123944" cy="429463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59" name="Group 1" descr="Outside edge tick marks for alignment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 userDrawn="1"/>
        </p:nvGrpSpPr>
        <p:grpSpPr>
          <a:xfrm>
            <a:off x="-109730" y="-110490"/>
            <a:ext cx="9364220" cy="5364480"/>
            <a:chOff x="-109730" y="-110490"/>
            <a:chExt cx="9364220" cy="5364480"/>
          </a:xfrm>
        </p:grpSpPr>
        <p:grpSp>
          <p:nvGrpSpPr>
            <p:cNvPr id="60" name="Group 59"/>
            <p:cNvGrpSpPr/>
            <p:nvPr userDrawn="1"/>
          </p:nvGrpSpPr>
          <p:grpSpPr>
            <a:xfrm>
              <a:off x="228600" y="-110490"/>
              <a:ext cx="8686732" cy="91440"/>
              <a:chOff x="228600" y="-152400"/>
              <a:chExt cx="8686732" cy="152400"/>
            </a:xfrm>
          </p:grpSpPr>
          <p:cxnSp>
            <p:nvCxnSpPr>
              <p:cNvPr id="93" name="Straight Connector 92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152400" y="-762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1981200" y="-762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2209800" y="-762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2438400" y="-762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4267200" y="-762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4495800" y="-762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4724400" y="-762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6553200" y="-762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6781800" y="-762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7010400" y="-762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8839132" y="-762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1" name="Group 60"/>
            <p:cNvGrpSpPr/>
            <p:nvPr userDrawn="1"/>
          </p:nvGrpSpPr>
          <p:grpSpPr>
            <a:xfrm>
              <a:off x="228600" y="5162550"/>
              <a:ext cx="8686732" cy="91440"/>
              <a:chOff x="228600" y="5143500"/>
              <a:chExt cx="8686732" cy="152400"/>
            </a:xfrm>
          </p:grpSpPr>
          <p:cxnSp>
            <p:nvCxnSpPr>
              <p:cNvPr id="82" name="Straight Connector 81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152400" y="52197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1981200" y="52197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2209800" y="52197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2438400" y="52197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4267200" y="52197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4495800" y="52197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4724400" y="52197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6553200" y="52197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6781800" y="52197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7010400" y="52197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8839132" y="52197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2" name="Group 61"/>
            <p:cNvGrpSpPr/>
            <p:nvPr userDrawn="1"/>
          </p:nvGrpSpPr>
          <p:grpSpPr>
            <a:xfrm>
              <a:off x="-109730" y="237744"/>
              <a:ext cx="91440" cy="4664456"/>
              <a:chOff x="-109730" y="237744"/>
              <a:chExt cx="91440" cy="4664456"/>
            </a:xfrm>
          </p:grpSpPr>
          <p:cxnSp>
            <p:nvCxnSpPr>
              <p:cNvPr id="73" name="Straight Connector 72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653796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1289304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1929384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2570990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3209544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3849624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4494276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237744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4902200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3" name="Group 62"/>
            <p:cNvGrpSpPr/>
            <p:nvPr userDrawn="1"/>
          </p:nvGrpSpPr>
          <p:grpSpPr>
            <a:xfrm>
              <a:off x="9163050" y="237744"/>
              <a:ext cx="91440" cy="4663440"/>
              <a:chOff x="-109730" y="231394"/>
              <a:chExt cx="91440" cy="4663440"/>
            </a:xfrm>
          </p:grpSpPr>
          <p:cxnSp>
            <p:nvCxnSpPr>
              <p:cNvPr id="64" name="Straight Connector 63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647446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1282954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1923034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2563114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3203194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3843274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4487926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231394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4894834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9276668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  <p:sldLayoutId id="2147483836" r:id="rId12"/>
    <p:sldLayoutId id="2147483838" r:id="rId13"/>
    <p:sldLayoutId id="2147483839" r:id="rId14"/>
    <p:sldLayoutId id="2147483840" r:id="rId15"/>
    <p:sldLayoutId id="2147483841" r:id="rId16"/>
    <p:sldLayoutId id="2147483842" r:id="rId17"/>
    <p:sldLayoutId id="2147483843" r:id="rId18"/>
    <p:sldLayoutId id="2147483959" r:id="rId19"/>
    <p:sldLayoutId id="2147483845" r:id="rId20"/>
    <p:sldLayoutId id="2147483846" r:id="rId21"/>
    <p:sldLayoutId id="2147483847" r:id="rId22"/>
    <p:sldLayoutId id="2147483848" r:id="rId23"/>
    <p:sldLayoutId id="2147483849" r:id="rId24"/>
    <p:sldLayoutId id="2147483850" r:id="rId25"/>
    <p:sldLayoutId id="2147483851" r:id="rId26"/>
    <p:sldLayoutId id="2147483852" r:id="rId27"/>
    <p:sldLayoutId id="2147483853" r:id="rId28"/>
    <p:sldLayoutId id="2147483854" r:id="rId29"/>
    <p:sldLayoutId id="2147483855" r:id="rId30"/>
    <p:sldLayoutId id="2147483856" r:id="rId31"/>
    <p:sldLayoutId id="2147483857" r:id="rId32"/>
  </p:sldLayoutIdLst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0" i="0">
          <a:solidFill>
            <a:schemeClr val="bg1"/>
          </a:solidFill>
          <a:latin typeface="+mj-lt"/>
          <a:ea typeface="Arial" panose="020B0604020202020204" pitchFamily="34" charset="0"/>
          <a:cs typeface="Arial" panose="020B0604020202020204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20">
          <a:solidFill>
            <a:srgbClr val="191919"/>
          </a:solidFill>
          <a:latin typeface="IBM Plex Sans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20">
          <a:solidFill>
            <a:srgbClr val="191919"/>
          </a:solidFill>
          <a:latin typeface="IBM Plex Sans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20">
          <a:solidFill>
            <a:srgbClr val="191919"/>
          </a:solidFill>
          <a:latin typeface="IBM Plex Sans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20">
          <a:solidFill>
            <a:srgbClr val="191919"/>
          </a:solidFill>
          <a:latin typeface="IBM Plex Sans" pitchFamily="34" charset="0"/>
        </a:defRPr>
      </a:lvl5pPr>
      <a:lvl6pPr marL="362568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20">
          <a:solidFill>
            <a:srgbClr val="191919"/>
          </a:solidFill>
          <a:latin typeface="IBM Plex Sans" pitchFamily="34" charset="0"/>
        </a:defRPr>
      </a:lvl6pPr>
      <a:lvl7pPr marL="725139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20">
          <a:solidFill>
            <a:srgbClr val="191919"/>
          </a:solidFill>
          <a:latin typeface="IBM Plex Sans" pitchFamily="34" charset="0"/>
        </a:defRPr>
      </a:lvl7pPr>
      <a:lvl8pPr marL="1087707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20">
          <a:solidFill>
            <a:srgbClr val="191919"/>
          </a:solidFill>
          <a:latin typeface="IBM Plex Sans" pitchFamily="34" charset="0"/>
        </a:defRPr>
      </a:lvl8pPr>
      <a:lvl9pPr marL="1450276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20">
          <a:solidFill>
            <a:srgbClr val="191919"/>
          </a:solidFill>
          <a:latin typeface="IBM Plex Sans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1100"/>
        </a:spcBef>
        <a:spcAft>
          <a:spcPct val="0"/>
        </a:spcAft>
        <a:buClr>
          <a:srgbClr val="6D6E70"/>
        </a:buClr>
        <a:buSzPct val="90000"/>
        <a:buFont typeface="IBM Plex Sans" pitchFamily="2" charset="2"/>
        <a:buNone/>
        <a:defRPr sz="1400" b="0" i="0">
          <a:solidFill>
            <a:schemeClr val="bg1"/>
          </a:solidFill>
          <a:latin typeface="+mn-lt"/>
          <a:ea typeface="Arial" panose="020B0604020202020204" pitchFamily="34" charset="0"/>
          <a:cs typeface="Arial" panose="020B0604020202020204" pitchFamily="34" charset="0"/>
        </a:defRPr>
      </a:lvl1pPr>
      <a:lvl2pPr marL="171452" indent="-173736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bg1"/>
        </a:buClr>
        <a:buSzPct val="100000"/>
        <a:buFont typeface="Arial" panose="020B0604020202020204" pitchFamily="34" charset="0"/>
        <a:buChar char="•"/>
        <a:tabLst/>
        <a:defRPr sz="1400" b="0" i="0">
          <a:solidFill>
            <a:schemeClr val="bg1"/>
          </a:solidFill>
          <a:latin typeface="+mn-lt"/>
          <a:ea typeface="Arial" panose="020B0604020202020204" pitchFamily="34" charset="0"/>
          <a:cs typeface="Arial" panose="020B0604020202020204" pitchFamily="34" charset="0"/>
        </a:defRPr>
      </a:lvl2pPr>
      <a:lvl3pPr marL="342905" indent="-173736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bg1"/>
        </a:buClr>
        <a:buSzPct val="100000"/>
        <a:buFont typeface="Arial" panose="020B0604020202020204" pitchFamily="34" charset="0"/>
        <a:buChar char="•"/>
        <a:tabLst/>
        <a:defRPr sz="1400" b="0" i="0">
          <a:solidFill>
            <a:schemeClr val="bg1"/>
          </a:solidFill>
          <a:latin typeface="+mn-lt"/>
          <a:ea typeface="Arial" panose="020B0604020202020204" pitchFamily="34" charset="0"/>
          <a:cs typeface="Arial" panose="020B0604020202020204" pitchFamily="34" charset="0"/>
        </a:defRPr>
      </a:lvl3pPr>
      <a:lvl4pPr marL="628658" indent="-173736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bg1"/>
        </a:buClr>
        <a:buSzPct val="100000"/>
        <a:buFont typeface="Arial" panose="020B0604020202020204" pitchFamily="34" charset="0"/>
        <a:buChar char="•"/>
        <a:tabLst/>
        <a:defRPr sz="1400" b="0" i="0" baseline="0">
          <a:solidFill>
            <a:schemeClr val="bg1"/>
          </a:solidFill>
          <a:latin typeface="+mn-lt"/>
          <a:ea typeface="Arial" panose="020B0604020202020204" pitchFamily="34" charset="0"/>
          <a:cs typeface="Arial" panose="020B0604020202020204" pitchFamily="34" charset="0"/>
        </a:defRPr>
      </a:lvl4pPr>
      <a:lvl5pPr marL="803285" indent="-173736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bg1"/>
        </a:buClr>
        <a:buFont typeface="Arial" panose="020B0604020202020204" pitchFamily="34" charset="0"/>
        <a:buChar char="•"/>
        <a:tabLst/>
        <a:defRPr sz="1400" b="0" i="0">
          <a:solidFill>
            <a:schemeClr val="bg1"/>
          </a:solidFill>
          <a:latin typeface="+mn-lt"/>
          <a:ea typeface="Arial" panose="020B0604020202020204" pitchFamily="34" charset="0"/>
          <a:cs typeface="Arial" panose="020B0604020202020204" pitchFamily="34" charset="0"/>
        </a:defRPr>
      </a:lvl5pPr>
      <a:lvl6pPr marL="1583721" indent="-12967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»"/>
        <a:defRPr sz="1269">
          <a:solidFill>
            <a:schemeClr val="bg1"/>
          </a:solidFill>
          <a:latin typeface="IBM Plex Sans" charset="0"/>
        </a:defRPr>
      </a:lvl6pPr>
      <a:lvl7pPr marL="1946291" indent="-12967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»"/>
        <a:defRPr sz="1269">
          <a:solidFill>
            <a:schemeClr val="bg1"/>
          </a:solidFill>
          <a:latin typeface="IBM Plex Sans" charset="0"/>
        </a:defRPr>
      </a:lvl7pPr>
      <a:lvl8pPr marL="2308860" indent="-12967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»"/>
        <a:defRPr sz="1269">
          <a:solidFill>
            <a:schemeClr val="bg1"/>
          </a:solidFill>
          <a:latin typeface="IBM Plex Sans" charset="0"/>
        </a:defRPr>
      </a:lvl8pPr>
      <a:lvl9pPr marL="2671430" indent="-12967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»"/>
        <a:defRPr sz="1269">
          <a:solidFill>
            <a:schemeClr val="bg1"/>
          </a:solidFill>
          <a:latin typeface="IBM Plex Sans" charset="0"/>
        </a:defRPr>
      </a:lvl9pPr>
    </p:bodyStyle>
    <p:otherStyle>
      <a:defPPr>
        <a:defRPr lang="en-US"/>
      </a:defPPr>
      <a:lvl1pPr marL="0" algn="l" defTabSz="725139" rtl="0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1pPr>
      <a:lvl2pPr marL="362568" algn="l" defTabSz="725139" rtl="0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2pPr>
      <a:lvl3pPr marL="725139" algn="l" defTabSz="725139" rtl="0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3pPr>
      <a:lvl4pPr marL="1087707" algn="l" defTabSz="725139" rtl="0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4pPr>
      <a:lvl5pPr marL="1450276" algn="l" defTabSz="725139" rtl="0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5pPr>
      <a:lvl6pPr marL="1812846" algn="l" defTabSz="725139" rtl="0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6pPr>
      <a:lvl7pPr marL="2175414" algn="l" defTabSz="725139" rtl="0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7pPr>
      <a:lvl8pPr marL="2537983" algn="l" defTabSz="725139" rtl="0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8pPr>
      <a:lvl9pPr marL="2900552" algn="l" defTabSz="725139" rtl="0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50" userDrawn="1">
          <p15:clr>
            <a:srgbClr val="F26B43"/>
          </p15:clr>
        </p15:guide>
        <p15:guide id="2" pos="144" userDrawn="1">
          <p15:clr>
            <a:srgbClr val="F26B43"/>
          </p15:clr>
        </p15:guide>
        <p15:guide id="3" pos="5616" userDrawn="1">
          <p15:clr>
            <a:srgbClr val="F26B43"/>
          </p15:clr>
        </p15:guide>
        <p15:guide id="4" orient="horz" pos="2832" userDrawn="1">
          <p15:clr>
            <a:srgbClr val="F26B43"/>
          </p15:clr>
        </p15:guide>
        <p15:guide id="5" orient="horz" pos="3088" userDrawn="1">
          <p15:clr>
            <a:srgbClr val="F26B43"/>
          </p15:clr>
        </p15:guide>
        <p15:guide id="6" pos="2880" userDrawn="1">
          <p15:clr>
            <a:srgbClr val="F26B43"/>
          </p15:clr>
        </p15:guide>
        <p15:guide id="7" pos="2736" userDrawn="1">
          <p15:clr>
            <a:srgbClr val="F26B43"/>
          </p15:clr>
        </p15:guide>
        <p15:guide id="8" pos="1440" userDrawn="1">
          <p15:clr>
            <a:srgbClr val="F26B43"/>
          </p15:clr>
        </p15:guide>
        <p15:guide id="9" pos="3024" userDrawn="1">
          <p15:clr>
            <a:srgbClr val="F26B43"/>
          </p15:clr>
        </p15:guide>
        <p15:guide id="10" pos="1296" userDrawn="1">
          <p15:clr>
            <a:srgbClr val="F26B43"/>
          </p15:clr>
        </p15:guide>
        <p15:guide id="11" pos="1584" userDrawn="1">
          <p15:clr>
            <a:srgbClr val="F26B43"/>
          </p15:clr>
        </p15:guide>
        <p15:guide id="12" pos="4320" userDrawn="1">
          <p15:clr>
            <a:srgbClr val="F26B43"/>
          </p15:clr>
        </p15:guide>
        <p15:guide id="13" pos="4176" userDrawn="1">
          <p15:clr>
            <a:srgbClr val="F26B43"/>
          </p15:clr>
        </p15:guide>
        <p15:guide id="14" pos="4464" userDrawn="1">
          <p15:clr>
            <a:srgbClr val="F26B43"/>
          </p15:clr>
        </p15:guide>
        <p15:guide id="15" orient="horz" pos="412" userDrawn="1">
          <p15:clr>
            <a:srgbClr val="F26B43"/>
          </p15:clr>
        </p15:guide>
        <p15:guide id="17" orient="horz" pos="812" userDrawn="1">
          <p15:clr>
            <a:srgbClr val="F26B43"/>
          </p15:clr>
        </p15:guide>
        <p15:guide id="18" orient="horz" pos="1620" userDrawn="1">
          <p15:clr>
            <a:srgbClr val="F26B43"/>
          </p15:clr>
        </p15:guide>
        <p15:guide id="19" orient="horz" pos="1216" userDrawn="1">
          <p15:clr>
            <a:srgbClr val="F26B43"/>
          </p15:clr>
        </p15:guide>
        <p15:guide id="20" orient="horz" pos="2022" userDrawn="1">
          <p15:clr>
            <a:srgbClr val="F26B43"/>
          </p15:clr>
        </p15:guide>
        <p15:guide id="21" orient="horz" pos="242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"/>
          <p:cNvSpPr>
            <a:spLocks noGrp="1"/>
          </p:cNvSpPr>
          <p:nvPr>
            <p:ph type="title"/>
          </p:nvPr>
        </p:nvSpPr>
        <p:spPr>
          <a:xfrm>
            <a:off x="210312" y="201168"/>
            <a:ext cx="4142232" cy="429463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"/>
          <p:cNvSpPr>
            <a:spLocks noGrp="1"/>
          </p:cNvSpPr>
          <p:nvPr>
            <p:ph type="body" idx="1"/>
          </p:nvPr>
        </p:nvSpPr>
        <p:spPr>
          <a:xfrm>
            <a:off x="4791456" y="201168"/>
            <a:ext cx="4123944" cy="429463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59" name="Group 58" descr="Outside edge tick marks for alignment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 userDrawn="1"/>
        </p:nvGrpSpPr>
        <p:grpSpPr>
          <a:xfrm>
            <a:off x="-109730" y="-110490"/>
            <a:ext cx="9364220" cy="5364480"/>
            <a:chOff x="-109730" y="-110490"/>
            <a:chExt cx="9364220" cy="5364480"/>
          </a:xfrm>
        </p:grpSpPr>
        <p:grpSp>
          <p:nvGrpSpPr>
            <p:cNvPr id="60" name="Group 59"/>
            <p:cNvGrpSpPr/>
            <p:nvPr userDrawn="1"/>
          </p:nvGrpSpPr>
          <p:grpSpPr>
            <a:xfrm>
              <a:off x="228600" y="-110490"/>
              <a:ext cx="8686732" cy="91440"/>
              <a:chOff x="228600" y="-152400"/>
              <a:chExt cx="8686732" cy="152400"/>
            </a:xfrm>
          </p:grpSpPr>
          <p:cxnSp>
            <p:nvCxnSpPr>
              <p:cNvPr id="93" name="Straight Connector 92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152400" y="-762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1981200" y="-762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2209800" y="-762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2438400" y="-762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4267200" y="-762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4495800" y="-762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4724400" y="-762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6553200" y="-762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6781800" y="-762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7010400" y="-762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8839132" y="-762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1" name="Group 60"/>
            <p:cNvGrpSpPr/>
            <p:nvPr userDrawn="1"/>
          </p:nvGrpSpPr>
          <p:grpSpPr>
            <a:xfrm>
              <a:off x="228600" y="5162550"/>
              <a:ext cx="8686732" cy="91440"/>
              <a:chOff x="228600" y="5143500"/>
              <a:chExt cx="8686732" cy="152400"/>
            </a:xfrm>
          </p:grpSpPr>
          <p:cxnSp>
            <p:nvCxnSpPr>
              <p:cNvPr id="82" name="Straight Connector 81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152400" y="52197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1981200" y="52197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2209800" y="52197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2438400" y="52197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4267200" y="52197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4495800" y="52197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4724400" y="52197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6553200" y="52197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6781800" y="52197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7010400" y="52197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rot="5400000" flipH="1">
                <a:off x="8839132" y="5219700"/>
                <a:ext cx="15240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2" name="Group 61"/>
            <p:cNvGrpSpPr/>
            <p:nvPr userDrawn="1"/>
          </p:nvGrpSpPr>
          <p:grpSpPr>
            <a:xfrm>
              <a:off x="-109730" y="237744"/>
              <a:ext cx="91440" cy="4664456"/>
              <a:chOff x="-109730" y="237744"/>
              <a:chExt cx="91440" cy="4664456"/>
            </a:xfrm>
          </p:grpSpPr>
          <p:cxnSp>
            <p:nvCxnSpPr>
              <p:cNvPr id="73" name="Straight Connector 72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653796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1289304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1929384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2570990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3209544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3849624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4494276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237744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4902200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3" name="Group 62"/>
            <p:cNvGrpSpPr/>
            <p:nvPr userDrawn="1"/>
          </p:nvGrpSpPr>
          <p:grpSpPr>
            <a:xfrm>
              <a:off x="9163050" y="237744"/>
              <a:ext cx="91440" cy="4663440"/>
              <a:chOff x="-109730" y="231394"/>
              <a:chExt cx="91440" cy="4663440"/>
            </a:xfrm>
          </p:grpSpPr>
          <p:cxnSp>
            <p:nvCxnSpPr>
              <p:cNvPr id="64" name="Straight Connector 63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647446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1282954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1923034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2563114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3203194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3843274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4487926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231394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 userDrawn="1"/>
            </p:nvCxnSpPr>
            <p:spPr bwMode="auto">
              <a:xfrm flipH="1">
                <a:off x="-109730" y="4894834"/>
                <a:ext cx="91440" cy="0"/>
              </a:xfrm>
              <a:prstGeom prst="line">
                <a:avLst/>
              </a:prstGeom>
              <a:ln>
                <a:solidFill>
                  <a:srgbClr val="BEBEB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400780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  <p:sldLayoutId id="2147483903" r:id="rId12"/>
    <p:sldLayoutId id="2147483904" r:id="rId13"/>
    <p:sldLayoutId id="2147483905" r:id="rId14"/>
    <p:sldLayoutId id="2147483906" r:id="rId15"/>
    <p:sldLayoutId id="2147483907" r:id="rId16"/>
    <p:sldLayoutId id="2147483908" r:id="rId17"/>
    <p:sldLayoutId id="2147483909" r:id="rId18"/>
    <p:sldLayoutId id="2147483910" r:id="rId19"/>
    <p:sldLayoutId id="2147483911" r:id="rId20"/>
    <p:sldLayoutId id="2147483912" r:id="rId21"/>
    <p:sldLayoutId id="2147483913" r:id="rId22"/>
    <p:sldLayoutId id="2147483914" r:id="rId23"/>
    <p:sldLayoutId id="2147483915" r:id="rId24"/>
    <p:sldLayoutId id="2147483916" r:id="rId25"/>
    <p:sldLayoutId id="2147483917" r:id="rId26"/>
    <p:sldLayoutId id="2147483918" r:id="rId27"/>
    <p:sldLayoutId id="2147483919" r:id="rId28"/>
    <p:sldLayoutId id="2147483920" r:id="rId29"/>
    <p:sldLayoutId id="2147483921" r:id="rId30"/>
    <p:sldLayoutId id="2147483922" r:id="rId31"/>
    <p:sldLayoutId id="2147483923" r:id="rId32"/>
  </p:sldLayoutIdLst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0" i="0">
          <a:solidFill>
            <a:schemeClr val="tx1"/>
          </a:solidFill>
          <a:latin typeface="+mj-lt"/>
          <a:ea typeface="Arial" panose="020B0604020202020204" pitchFamily="34" charset="0"/>
          <a:cs typeface="Arial" panose="020B0604020202020204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20">
          <a:solidFill>
            <a:srgbClr val="191919"/>
          </a:solidFill>
          <a:latin typeface="IBM Plex Sans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20">
          <a:solidFill>
            <a:srgbClr val="191919"/>
          </a:solidFill>
          <a:latin typeface="IBM Plex Sans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20">
          <a:solidFill>
            <a:srgbClr val="191919"/>
          </a:solidFill>
          <a:latin typeface="IBM Plex Sans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20">
          <a:solidFill>
            <a:srgbClr val="191919"/>
          </a:solidFill>
          <a:latin typeface="IBM Plex Sans" pitchFamily="34" charset="0"/>
        </a:defRPr>
      </a:lvl5pPr>
      <a:lvl6pPr marL="362568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20">
          <a:solidFill>
            <a:srgbClr val="191919"/>
          </a:solidFill>
          <a:latin typeface="IBM Plex Sans" pitchFamily="34" charset="0"/>
        </a:defRPr>
      </a:lvl6pPr>
      <a:lvl7pPr marL="725139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20">
          <a:solidFill>
            <a:srgbClr val="191919"/>
          </a:solidFill>
          <a:latin typeface="IBM Plex Sans" pitchFamily="34" charset="0"/>
        </a:defRPr>
      </a:lvl7pPr>
      <a:lvl8pPr marL="1087707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20">
          <a:solidFill>
            <a:srgbClr val="191919"/>
          </a:solidFill>
          <a:latin typeface="IBM Plex Sans" pitchFamily="34" charset="0"/>
        </a:defRPr>
      </a:lvl8pPr>
      <a:lvl9pPr marL="1450276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20">
          <a:solidFill>
            <a:srgbClr val="191919"/>
          </a:solidFill>
          <a:latin typeface="IBM Plex Sans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1100"/>
        </a:spcBef>
        <a:spcAft>
          <a:spcPct val="0"/>
        </a:spcAft>
        <a:buClr>
          <a:schemeClr val="tx1"/>
        </a:buClr>
        <a:buSzPct val="90000"/>
        <a:buFont typeface="IBM Plex Sans" pitchFamily="2" charset="2"/>
        <a:buNone/>
        <a:defRPr sz="1400" b="0" i="0">
          <a:solidFill>
            <a:schemeClr val="tx1"/>
          </a:solidFill>
          <a:latin typeface="+mn-lt"/>
          <a:ea typeface="Arial" panose="020B0604020202020204" pitchFamily="34" charset="0"/>
          <a:cs typeface="Arial" panose="020B0604020202020204" pitchFamily="34" charset="0"/>
        </a:defRPr>
      </a:lvl1pPr>
      <a:lvl2pPr marL="171452" indent="-173736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tabLst/>
        <a:defRPr sz="1400" b="0" i="0">
          <a:solidFill>
            <a:schemeClr val="tx1"/>
          </a:solidFill>
          <a:latin typeface="+mn-lt"/>
          <a:ea typeface="Arial" panose="020B0604020202020204" pitchFamily="34" charset="0"/>
          <a:cs typeface="Arial" panose="020B0604020202020204" pitchFamily="34" charset="0"/>
        </a:defRPr>
      </a:lvl2pPr>
      <a:lvl3pPr marL="342905" indent="-173736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tabLst/>
        <a:defRPr sz="1400" b="0" i="0">
          <a:solidFill>
            <a:schemeClr val="tx1"/>
          </a:solidFill>
          <a:latin typeface="+mn-lt"/>
          <a:ea typeface="Arial" panose="020B0604020202020204" pitchFamily="34" charset="0"/>
          <a:cs typeface="Arial" panose="020B0604020202020204" pitchFamily="34" charset="0"/>
        </a:defRPr>
      </a:lvl3pPr>
      <a:lvl4pPr marL="628658" indent="-173736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tabLst/>
        <a:defRPr sz="1400" b="0" i="0" baseline="0">
          <a:solidFill>
            <a:schemeClr val="tx1"/>
          </a:solidFill>
          <a:latin typeface="+mn-lt"/>
          <a:ea typeface="Arial" panose="020B0604020202020204" pitchFamily="34" charset="0"/>
          <a:cs typeface="Arial" panose="020B0604020202020204" pitchFamily="34" charset="0"/>
        </a:defRPr>
      </a:lvl4pPr>
      <a:lvl5pPr marL="803285" indent="-173736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tabLst/>
        <a:defRPr sz="1400" b="0" i="0">
          <a:solidFill>
            <a:schemeClr val="tx1"/>
          </a:solidFill>
          <a:latin typeface="+mn-lt"/>
          <a:ea typeface="Arial" panose="020B0604020202020204" pitchFamily="34" charset="0"/>
          <a:cs typeface="Arial" panose="020B0604020202020204" pitchFamily="34" charset="0"/>
        </a:defRPr>
      </a:lvl5pPr>
      <a:lvl6pPr marL="1583721" indent="-12967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»"/>
        <a:defRPr sz="1269">
          <a:solidFill>
            <a:schemeClr val="bg1"/>
          </a:solidFill>
          <a:latin typeface="IBM Plex Sans" charset="0"/>
        </a:defRPr>
      </a:lvl6pPr>
      <a:lvl7pPr marL="1946291" indent="-12967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»"/>
        <a:defRPr sz="1269">
          <a:solidFill>
            <a:schemeClr val="bg1"/>
          </a:solidFill>
          <a:latin typeface="IBM Plex Sans" charset="0"/>
        </a:defRPr>
      </a:lvl7pPr>
      <a:lvl8pPr marL="2308860" indent="-12967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»"/>
        <a:defRPr sz="1269">
          <a:solidFill>
            <a:schemeClr val="bg1"/>
          </a:solidFill>
          <a:latin typeface="IBM Plex Sans" charset="0"/>
        </a:defRPr>
      </a:lvl8pPr>
      <a:lvl9pPr marL="2671430" indent="-12967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»"/>
        <a:defRPr sz="1269">
          <a:solidFill>
            <a:schemeClr val="bg1"/>
          </a:solidFill>
          <a:latin typeface="IBM Plex Sans" charset="0"/>
        </a:defRPr>
      </a:lvl9pPr>
    </p:bodyStyle>
    <p:otherStyle>
      <a:defPPr>
        <a:defRPr lang="en-US"/>
      </a:defPPr>
      <a:lvl1pPr marL="0" algn="l" defTabSz="725139" rtl="0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1pPr>
      <a:lvl2pPr marL="362568" algn="l" defTabSz="725139" rtl="0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2pPr>
      <a:lvl3pPr marL="725139" algn="l" defTabSz="725139" rtl="0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3pPr>
      <a:lvl4pPr marL="1087707" algn="l" defTabSz="725139" rtl="0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4pPr>
      <a:lvl5pPr marL="1450276" algn="l" defTabSz="725139" rtl="0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5pPr>
      <a:lvl6pPr marL="1812846" algn="l" defTabSz="725139" rtl="0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6pPr>
      <a:lvl7pPr marL="2175414" algn="l" defTabSz="725139" rtl="0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7pPr>
      <a:lvl8pPr marL="2537983" algn="l" defTabSz="725139" rtl="0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8pPr>
      <a:lvl9pPr marL="2900552" algn="l" defTabSz="725139" rtl="0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50" userDrawn="1">
          <p15:clr>
            <a:srgbClr val="F26B43"/>
          </p15:clr>
        </p15:guide>
        <p15:guide id="2" pos="144" userDrawn="1">
          <p15:clr>
            <a:srgbClr val="F26B43"/>
          </p15:clr>
        </p15:guide>
        <p15:guide id="3" pos="5616" userDrawn="1">
          <p15:clr>
            <a:srgbClr val="F26B43"/>
          </p15:clr>
        </p15:guide>
        <p15:guide id="4" orient="horz" pos="2832" userDrawn="1">
          <p15:clr>
            <a:srgbClr val="F26B43"/>
          </p15:clr>
        </p15:guide>
        <p15:guide id="5" orient="horz" pos="3088" userDrawn="1">
          <p15:clr>
            <a:srgbClr val="F26B43"/>
          </p15:clr>
        </p15:guide>
        <p15:guide id="6" pos="2880" userDrawn="1">
          <p15:clr>
            <a:srgbClr val="F26B43"/>
          </p15:clr>
        </p15:guide>
        <p15:guide id="7" pos="2736" userDrawn="1">
          <p15:clr>
            <a:srgbClr val="F26B43"/>
          </p15:clr>
        </p15:guide>
        <p15:guide id="8" pos="1440" userDrawn="1">
          <p15:clr>
            <a:srgbClr val="F26B43"/>
          </p15:clr>
        </p15:guide>
        <p15:guide id="9" pos="3024" userDrawn="1">
          <p15:clr>
            <a:srgbClr val="F26B43"/>
          </p15:clr>
        </p15:guide>
        <p15:guide id="10" pos="1296" userDrawn="1">
          <p15:clr>
            <a:srgbClr val="F26B43"/>
          </p15:clr>
        </p15:guide>
        <p15:guide id="11" pos="1584" userDrawn="1">
          <p15:clr>
            <a:srgbClr val="F26B43"/>
          </p15:clr>
        </p15:guide>
        <p15:guide id="12" pos="4320" userDrawn="1">
          <p15:clr>
            <a:srgbClr val="F26B43"/>
          </p15:clr>
        </p15:guide>
        <p15:guide id="13" pos="4176" userDrawn="1">
          <p15:clr>
            <a:srgbClr val="F26B43"/>
          </p15:clr>
        </p15:guide>
        <p15:guide id="14" pos="4464" userDrawn="1">
          <p15:clr>
            <a:srgbClr val="F26B43"/>
          </p15:clr>
        </p15:guide>
        <p15:guide id="15" orient="horz" pos="412" userDrawn="1">
          <p15:clr>
            <a:srgbClr val="F26B43"/>
          </p15:clr>
        </p15:guide>
        <p15:guide id="17" orient="horz" pos="812" userDrawn="1">
          <p15:clr>
            <a:srgbClr val="F26B43"/>
          </p15:clr>
        </p15:guide>
        <p15:guide id="18" orient="horz" pos="1620" userDrawn="1">
          <p15:clr>
            <a:srgbClr val="F26B43"/>
          </p15:clr>
        </p15:guide>
        <p15:guide id="19" orient="horz" pos="1216" userDrawn="1">
          <p15:clr>
            <a:srgbClr val="F26B43"/>
          </p15:clr>
        </p15:guide>
        <p15:guide id="20" orient="horz" pos="2022" userDrawn="1">
          <p15:clr>
            <a:srgbClr val="F26B43"/>
          </p15:clr>
        </p15:guide>
        <p15:guide id="21" orient="horz" pos="24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E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Rectangle 170">
            <a:extLst>
              <a:ext uri="{FF2B5EF4-FFF2-40B4-BE49-F238E27FC236}">
                <a16:creationId xmlns:a16="http://schemas.microsoft.com/office/drawing/2014/main" id="{979396E7-780F-4C15-965C-94C2523CD61E}"/>
              </a:ext>
            </a:extLst>
          </p:cNvPr>
          <p:cNvSpPr/>
          <p:nvPr/>
        </p:nvSpPr>
        <p:spPr>
          <a:xfrm>
            <a:off x="7273416" y="2744675"/>
            <a:ext cx="1699135" cy="94764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900" dirty="0" err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E5008BDE-84EA-4C7A-A10D-075985DC2205}"/>
              </a:ext>
            </a:extLst>
          </p:cNvPr>
          <p:cNvSpPr/>
          <p:nvPr/>
        </p:nvSpPr>
        <p:spPr>
          <a:xfrm>
            <a:off x="5497926" y="2744675"/>
            <a:ext cx="1699135" cy="94764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900" dirty="0" err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BEFD4B3D-3CA0-48DF-BCA3-532EBD08AB0F}"/>
              </a:ext>
            </a:extLst>
          </p:cNvPr>
          <p:cNvSpPr/>
          <p:nvPr/>
        </p:nvSpPr>
        <p:spPr>
          <a:xfrm>
            <a:off x="3715175" y="2944000"/>
            <a:ext cx="1699135" cy="196498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900" dirty="0" err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9" name="Rectangle 338">
            <a:extLst>
              <a:ext uri="{FF2B5EF4-FFF2-40B4-BE49-F238E27FC236}">
                <a16:creationId xmlns:a16="http://schemas.microsoft.com/office/drawing/2014/main" id="{B358085F-D54C-4A32-887A-DFC0C4027A17}"/>
              </a:ext>
            </a:extLst>
          </p:cNvPr>
          <p:cNvSpPr/>
          <p:nvPr/>
        </p:nvSpPr>
        <p:spPr>
          <a:xfrm>
            <a:off x="3722433" y="2744677"/>
            <a:ext cx="1699135" cy="199322"/>
          </a:xfrm>
          <a:prstGeom prst="rect">
            <a:avLst/>
          </a:prstGeom>
          <a:solidFill>
            <a:srgbClr val="0F62FE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9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0" name="Rectangle 339">
            <a:extLst>
              <a:ext uri="{FF2B5EF4-FFF2-40B4-BE49-F238E27FC236}">
                <a16:creationId xmlns:a16="http://schemas.microsoft.com/office/drawing/2014/main" id="{B4407EBC-DF3B-49AB-B42B-DE0330E86019}"/>
              </a:ext>
            </a:extLst>
          </p:cNvPr>
          <p:cNvSpPr/>
          <p:nvPr/>
        </p:nvSpPr>
        <p:spPr>
          <a:xfrm>
            <a:off x="5497925" y="2744677"/>
            <a:ext cx="1699135" cy="199322"/>
          </a:xfrm>
          <a:prstGeom prst="rect">
            <a:avLst/>
          </a:prstGeom>
          <a:solidFill>
            <a:srgbClr val="0F62FE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9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2" name="Rectangle 341">
            <a:extLst>
              <a:ext uri="{FF2B5EF4-FFF2-40B4-BE49-F238E27FC236}">
                <a16:creationId xmlns:a16="http://schemas.microsoft.com/office/drawing/2014/main" id="{DC2F6088-98B2-4187-AF82-3AFA434C588F}"/>
              </a:ext>
            </a:extLst>
          </p:cNvPr>
          <p:cNvSpPr/>
          <p:nvPr/>
        </p:nvSpPr>
        <p:spPr>
          <a:xfrm>
            <a:off x="7273416" y="2744677"/>
            <a:ext cx="1699135" cy="199322"/>
          </a:xfrm>
          <a:prstGeom prst="rect">
            <a:avLst/>
          </a:prstGeom>
          <a:solidFill>
            <a:srgbClr val="0F62FE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9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21ABED4D-8DED-4E55-8AF0-43A0C97852E5}"/>
              </a:ext>
            </a:extLst>
          </p:cNvPr>
          <p:cNvSpPr/>
          <p:nvPr/>
        </p:nvSpPr>
        <p:spPr>
          <a:xfrm>
            <a:off x="5497925" y="3866563"/>
            <a:ext cx="1699135" cy="104241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900" dirty="0" err="1">
              <a:solidFill>
                <a:srgbClr val="FFFFFF"/>
              </a:solidFill>
              <a:latin typeface="IBM Plex Sans Light" panose="020B0403050203000203" pitchFamily="34" charset="0"/>
              <a:cs typeface="Arial" panose="020B0604020202020204" pitchFamily="34" charset="0"/>
            </a:endParaRPr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18E66CD4-2DE7-4A18-9E77-5E962DFC9BE3}"/>
              </a:ext>
            </a:extLst>
          </p:cNvPr>
          <p:cNvSpPr/>
          <p:nvPr/>
        </p:nvSpPr>
        <p:spPr>
          <a:xfrm>
            <a:off x="7273416" y="3866563"/>
            <a:ext cx="1699135" cy="104241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900" dirty="0" err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3" name="Rectangle 342">
            <a:extLst>
              <a:ext uri="{FF2B5EF4-FFF2-40B4-BE49-F238E27FC236}">
                <a16:creationId xmlns:a16="http://schemas.microsoft.com/office/drawing/2014/main" id="{DCB63957-A14D-4068-AB8F-25FC92BF402B}"/>
              </a:ext>
            </a:extLst>
          </p:cNvPr>
          <p:cNvSpPr/>
          <p:nvPr/>
        </p:nvSpPr>
        <p:spPr>
          <a:xfrm>
            <a:off x="5497925" y="3771305"/>
            <a:ext cx="1699135" cy="199322"/>
          </a:xfrm>
          <a:prstGeom prst="rect">
            <a:avLst/>
          </a:prstGeom>
          <a:solidFill>
            <a:srgbClr val="0F62FE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9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4" name="Rectangle 343">
            <a:extLst>
              <a:ext uri="{FF2B5EF4-FFF2-40B4-BE49-F238E27FC236}">
                <a16:creationId xmlns:a16="http://schemas.microsoft.com/office/drawing/2014/main" id="{65E91ABD-57ED-4C5A-844E-1E9A750D5234}"/>
              </a:ext>
            </a:extLst>
          </p:cNvPr>
          <p:cNvSpPr/>
          <p:nvPr/>
        </p:nvSpPr>
        <p:spPr>
          <a:xfrm>
            <a:off x="7275792" y="3771305"/>
            <a:ext cx="1699135" cy="199322"/>
          </a:xfrm>
          <a:prstGeom prst="rect">
            <a:avLst/>
          </a:prstGeom>
          <a:solidFill>
            <a:srgbClr val="0F62FE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9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4FED0DF0-BB8D-4BEA-8AFA-5E79F3459613}"/>
              </a:ext>
            </a:extLst>
          </p:cNvPr>
          <p:cNvSpPr/>
          <p:nvPr/>
        </p:nvSpPr>
        <p:spPr>
          <a:xfrm>
            <a:off x="170806" y="2758564"/>
            <a:ext cx="3474626" cy="216430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900" dirty="0" err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4" name="Rectangle 333">
            <a:extLst>
              <a:ext uri="{FF2B5EF4-FFF2-40B4-BE49-F238E27FC236}">
                <a16:creationId xmlns:a16="http://schemas.microsoft.com/office/drawing/2014/main" id="{2B2786D2-4EEE-42E3-893A-8F5955A8018B}"/>
              </a:ext>
            </a:extLst>
          </p:cNvPr>
          <p:cNvSpPr/>
          <p:nvPr/>
        </p:nvSpPr>
        <p:spPr>
          <a:xfrm>
            <a:off x="171451" y="2744677"/>
            <a:ext cx="3474626" cy="199322"/>
          </a:xfrm>
          <a:prstGeom prst="rect">
            <a:avLst/>
          </a:prstGeom>
          <a:solidFill>
            <a:srgbClr val="0F62FE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9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DD4A602A-7FDD-42EB-AB04-93F1A9F0A912}"/>
              </a:ext>
            </a:extLst>
          </p:cNvPr>
          <p:cNvSpPr/>
          <p:nvPr/>
        </p:nvSpPr>
        <p:spPr>
          <a:xfrm>
            <a:off x="1946942" y="501576"/>
            <a:ext cx="1699135" cy="216430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900" dirty="0" err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16852A7E-53F9-474E-91DC-8CFA0A013294}"/>
              </a:ext>
            </a:extLst>
          </p:cNvPr>
          <p:cNvSpPr/>
          <p:nvPr/>
        </p:nvSpPr>
        <p:spPr>
          <a:xfrm>
            <a:off x="5497926" y="615801"/>
            <a:ext cx="3477766" cy="205431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900" dirty="0" err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816059A-FB3A-4ACC-80C8-73365DFD8D0A}"/>
              </a:ext>
            </a:extLst>
          </p:cNvPr>
          <p:cNvSpPr/>
          <p:nvPr/>
        </p:nvSpPr>
        <p:spPr>
          <a:xfrm>
            <a:off x="171450" y="501576"/>
            <a:ext cx="1699135" cy="216430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900" dirty="0" err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254F58DE-9B24-4419-AC7E-565D0EC1265A}"/>
              </a:ext>
            </a:extLst>
          </p:cNvPr>
          <p:cNvSpPr/>
          <p:nvPr/>
        </p:nvSpPr>
        <p:spPr>
          <a:xfrm>
            <a:off x="3717978" y="508383"/>
            <a:ext cx="1699951" cy="216430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900" dirty="0" err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10D484C-4F90-4CF5-970F-AF35295D9D01}"/>
              </a:ext>
            </a:extLst>
          </p:cNvPr>
          <p:cNvSpPr/>
          <p:nvPr/>
        </p:nvSpPr>
        <p:spPr>
          <a:xfrm>
            <a:off x="171450" y="501576"/>
            <a:ext cx="1699135" cy="199322"/>
          </a:xfrm>
          <a:prstGeom prst="rect">
            <a:avLst/>
          </a:prstGeom>
          <a:solidFill>
            <a:srgbClr val="0F62FE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9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2" name="Rectangle 321">
            <a:extLst>
              <a:ext uri="{FF2B5EF4-FFF2-40B4-BE49-F238E27FC236}">
                <a16:creationId xmlns:a16="http://schemas.microsoft.com/office/drawing/2014/main" id="{3B9B2ADF-EDB0-4D61-93D4-2F2C12443377}"/>
              </a:ext>
            </a:extLst>
          </p:cNvPr>
          <p:cNvSpPr/>
          <p:nvPr/>
        </p:nvSpPr>
        <p:spPr>
          <a:xfrm>
            <a:off x="1946942" y="501576"/>
            <a:ext cx="1699135" cy="199322"/>
          </a:xfrm>
          <a:prstGeom prst="rect">
            <a:avLst/>
          </a:prstGeom>
          <a:solidFill>
            <a:srgbClr val="0F62FE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9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3" name="Rectangle 322">
            <a:extLst>
              <a:ext uri="{FF2B5EF4-FFF2-40B4-BE49-F238E27FC236}">
                <a16:creationId xmlns:a16="http://schemas.microsoft.com/office/drawing/2014/main" id="{2639E449-F03B-4925-9609-8DCBF063779B}"/>
              </a:ext>
            </a:extLst>
          </p:cNvPr>
          <p:cNvSpPr/>
          <p:nvPr/>
        </p:nvSpPr>
        <p:spPr>
          <a:xfrm>
            <a:off x="3722433" y="501576"/>
            <a:ext cx="1699135" cy="199322"/>
          </a:xfrm>
          <a:prstGeom prst="rect">
            <a:avLst/>
          </a:prstGeom>
          <a:solidFill>
            <a:srgbClr val="0F62FE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9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4" name="Rectangle 323">
            <a:extLst>
              <a:ext uri="{FF2B5EF4-FFF2-40B4-BE49-F238E27FC236}">
                <a16:creationId xmlns:a16="http://schemas.microsoft.com/office/drawing/2014/main" id="{2D13CF87-2B69-4B64-9EB5-0899FA1DD3DF}"/>
              </a:ext>
            </a:extLst>
          </p:cNvPr>
          <p:cNvSpPr/>
          <p:nvPr/>
        </p:nvSpPr>
        <p:spPr>
          <a:xfrm>
            <a:off x="5497926" y="501576"/>
            <a:ext cx="3477765" cy="199322"/>
          </a:xfrm>
          <a:prstGeom prst="rect">
            <a:avLst/>
          </a:prstGeom>
          <a:solidFill>
            <a:srgbClr val="0F62FE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9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B3899F7-C8A6-4BC6-A3DA-6D7D40AD1ADD}"/>
              </a:ext>
            </a:extLst>
          </p:cNvPr>
          <p:cNvSpPr/>
          <p:nvPr/>
        </p:nvSpPr>
        <p:spPr>
          <a:xfrm>
            <a:off x="6946786" y="3455672"/>
            <a:ext cx="559956" cy="559956"/>
          </a:xfrm>
          <a:prstGeom prst="ellipse">
            <a:avLst/>
          </a:prstGeom>
          <a:solidFill>
            <a:schemeClr val="bg1"/>
          </a:solidFill>
          <a:effectLst>
            <a:outerShdw blurRad="76200" dist="12700" sx="103000" sy="103000" algn="ctr" rotWithShape="0">
              <a:prstClr val="black">
                <a:alpha val="12000"/>
              </a:prstClr>
            </a:outerShdw>
          </a:effectLst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900" dirty="0" err="1">
              <a:solidFill>
                <a:srgbClr val="FFFFFF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A514EE18-4E1A-4E42-9DBF-42FFB867A27B}"/>
              </a:ext>
            </a:extLst>
          </p:cNvPr>
          <p:cNvSpPr txBox="1">
            <a:spLocks/>
          </p:cNvSpPr>
          <p:nvPr/>
        </p:nvSpPr>
        <p:spPr>
          <a:xfrm>
            <a:off x="171450" y="131892"/>
            <a:ext cx="8462281" cy="276999"/>
          </a:xfrm>
          <a:prstGeom prst="rect">
            <a:avLst/>
          </a:prstGeom>
        </p:spPr>
        <p:txBody>
          <a:bodyPr lIns="0" tIns="0" rIns="0" bIns="0" anchor="ctr" anchorCtr="0">
            <a:spAutoFit/>
          </a:bodyPr>
          <a:lstStyle>
            <a:lvl1pPr algn="ctr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3600" b="1" kern="12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10478" algn="l" defTabSz="914378">
              <a:lnSpc>
                <a:spcPct val="100000"/>
              </a:lnSpc>
              <a:defRPr/>
            </a:pPr>
            <a:r>
              <a:rPr lang="en-US" sz="1800" b="0" dirty="0">
                <a:solidFill>
                  <a:schemeClr val="tx1"/>
                </a:solidFill>
                <a:latin typeface="IBM Plex Sans" panose="020B0503050203000203" pitchFamily="34" charset="0"/>
                <a:ea typeface="Open Sans"/>
                <a:cs typeface="Arial" panose="020B0604020202020204" pitchFamily="34" charset="0"/>
              </a:rPr>
              <a:t>Envizi – an IBM Company</a:t>
            </a:r>
            <a:endParaRPr lang="en-US" sz="2700" dirty="0">
              <a:solidFill>
                <a:schemeClr val="tx1"/>
              </a:solidFill>
              <a:latin typeface="IBM Plex Sans" panose="020B0503050203000203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BF6556C-4B3B-491D-ACC4-61C345D0AC05}"/>
              </a:ext>
            </a:extLst>
          </p:cNvPr>
          <p:cNvSpPr txBox="1"/>
          <p:nvPr/>
        </p:nvSpPr>
        <p:spPr>
          <a:xfrm>
            <a:off x="461009" y="549301"/>
            <a:ext cx="13716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75" b="1" dirty="0">
                <a:solidFill>
                  <a:schemeClr val="bg1"/>
                </a:solidFill>
                <a:latin typeface="IBM Plex Sans" panose="020B0503050203000203" pitchFamily="34" charset="0"/>
                <a:cs typeface="Arial" panose="020B0604020202020204" pitchFamily="34" charset="0"/>
              </a:rPr>
              <a:t>What is Envizi?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51E9E1B6-8499-4460-B242-08B825211F71}"/>
              </a:ext>
            </a:extLst>
          </p:cNvPr>
          <p:cNvSpPr txBox="1"/>
          <p:nvPr/>
        </p:nvSpPr>
        <p:spPr>
          <a:xfrm>
            <a:off x="249497" y="804547"/>
            <a:ext cx="1555131" cy="12926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Envizi offers comprehensive data and analytics software to collect, manage and derive insights from sustainability data.</a:t>
            </a:r>
          </a:p>
          <a:p>
            <a:endParaRPr lang="en-US" sz="600" dirty="0">
              <a:latin typeface="IBM Plex Sans Light" panose="020B0403050203000203" pitchFamily="34" charset="0"/>
              <a:cs typeface="Arial" panose="020B0604020202020204" pitchFamily="34" charset="0"/>
            </a:endParaRPr>
          </a:p>
          <a:p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Our clients use Envizi to:</a:t>
            </a:r>
          </a:p>
          <a:p>
            <a:pPr marL="228600" indent="-228600">
              <a:buAutoNum type="arabicPeriod"/>
            </a:pP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Create a finance-grade, single system of record for their sustainability data.</a:t>
            </a:r>
          </a:p>
          <a:p>
            <a:pPr marL="228600" indent="-228600">
              <a:buAutoNum type="arabicPeriod"/>
            </a:pP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Manage Greenhouse Gas (GHG) emissions accounting.</a:t>
            </a:r>
          </a:p>
          <a:p>
            <a:pPr marL="228600" indent="-228600">
              <a:buAutoNum type="arabicPeriod"/>
            </a:pP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Support Environmental Social &amp; Governance (ESG) reporting.</a:t>
            </a:r>
          </a:p>
          <a:p>
            <a:pPr marL="228600" indent="-228600">
              <a:buAutoNum type="arabicPeriod"/>
            </a:pP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Deliver insights to underpin decarbonization strategies.</a:t>
            </a:r>
          </a:p>
          <a:p>
            <a:pPr marL="228600" indent="-228600">
              <a:buAutoNum type="arabicPeriod"/>
            </a:pPr>
            <a:endParaRPr lang="en-US" sz="600" dirty="0">
              <a:latin typeface="IBM Plex Sans Light" panose="020B0403050203000203" pitchFamily="34" charset="0"/>
              <a:cs typeface="Arial" panose="020B0604020202020204" pitchFamily="34" charset="0"/>
            </a:endParaRP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399622B3-53BB-446A-A890-FA6F306BA6BE}"/>
              </a:ext>
            </a:extLst>
          </p:cNvPr>
          <p:cNvSpPr txBox="1"/>
          <p:nvPr/>
        </p:nvSpPr>
        <p:spPr>
          <a:xfrm>
            <a:off x="319105" y="552185"/>
            <a:ext cx="107045" cy="981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38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6C06E1EC-E4B2-4EED-9A9D-39A43EF10ED1}"/>
              </a:ext>
            </a:extLst>
          </p:cNvPr>
          <p:cNvSpPr txBox="1"/>
          <p:nvPr/>
        </p:nvSpPr>
        <p:spPr>
          <a:xfrm>
            <a:off x="2094595" y="552185"/>
            <a:ext cx="107045" cy="981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38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8A304423-A791-4E69-8E56-0873809E73EC}"/>
              </a:ext>
            </a:extLst>
          </p:cNvPr>
          <p:cNvSpPr txBox="1"/>
          <p:nvPr/>
        </p:nvSpPr>
        <p:spPr>
          <a:xfrm>
            <a:off x="3870087" y="552185"/>
            <a:ext cx="107045" cy="981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38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99B855A4-6BCF-4708-B0E9-00C3D397AF80}"/>
              </a:ext>
            </a:extLst>
          </p:cNvPr>
          <p:cNvSpPr txBox="1"/>
          <p:nvPr/>
        </p:nvSpPr>
        <p:spPr>
          <a:xfrm>
            <a:off x="5635083" y="552185"/>
            <a:ext cx="107045" cy="981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38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A6171067-7F5B-4E64-B85A-5824EBB4DCAB}"/>
              </a:ext>
            </a:extLst>
          </p:cNvPr>
          <p:cNvSpPr txBox="1"/>
          <p:nvPr/>
        </p:nvSpPr>
        <p:spPr>
          <a:xfrm>
            <a:off x="319105" y="2795286"/>
            <a:ext cx="107045" cy="981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38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E0C40A62-F172-447F-9B73-218A72204C5B}"/>
              </a:ext>
            </a:extLst>
          </p:cNvPr>
          <p:cNvSpPr txBox="1"/>
          <p:nvPr/>
        </p:nvSpPr>
        <p:spPr>
          <a:xfrm>
            <a:off x="3870087" y="2795286"/>
            <a:ext cx="107045" cy="981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38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4B384F08-B7DF-4754-8273-FD8335E9E65A}"/>
              </a:ext>
            </a:extLst>
          </p:cNvPr>
          <p:cNvSpPr txBox="1"/>
          <p:nvPr/>
        </p:nvSpPr>
        <p:spPr>
          <a:xfrm>
            <a:off x="5634433" y="2795286"/>
            <a:ext cx="107045" cy="981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38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</a:t>
            </a: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41A13403-6AE5-4F56-B16B-C9350D50DAA5}"/>
              </a:ext>
            </a:extLst>
          </p:cNvPr>
          <p:cNvSpPr txBox="1"/>
          <p:nvPr/>
        </p:nvSpPr>
        <p:spPr>
          <a:xfrm>
            <a:off x="7521092" y="2787147"/>
            <a:ext cx="107045" cy="981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uk-UA" sz="638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638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D90B8620-9FD2-48AF-B881-3A472A53A31A}"/>
              </a:ext>
            </a:extLst>
          </p:cNvPr>
          <p:cNvSpPr txBox="1"/>
          <p:nvPr/>
        </p:nvSpPr>
        <p:spPr>
          <a:xfrm>
            <a:off x="5634433" y="3821915"/>
            <a:ext cx="107045" cy="981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uk-UA" sz="638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638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CC689A32-A97E-4B21-9033-E18B06F9D431}"/>
              </a:ext>
            </a:extLst>
          </p:cNvPr>
          <p:cNvSpPr txBox="1"/>
          <p:nvPr/>
        </p:nvSpPr>
        <p:spPr>
          <a:xfrm>
            <a:off x="7521092" y="3819029"/>
            <a:ext cx="175673" cy="981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38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</a:t>
            </a:r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45FA0FD6-8463-4582-844E-83EA32C5E7F2}"/>
              </a:ext>
            </a:extLst>
          </p:cNvPr>
          <p:cNvSpPr txBox="1"/>
          <p:nvPr/>
        </p:nvSpPr>
        <p:spPr>
          <a:xfrm>
            <a:off x="2236501" y="549301"/>
            <a:ext cx="13716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75" b="1" dirty="0">
                <a:solidFill>
                  <a:schemeClr val="bg1"/>
                </a:solidFill>
                <a:latin typeface="IBM Plex Sans" panose="020B0503050203000203" pitchFamily="34" charset="0"/>
                <a:cs typeface="Arial" panose="020B0604020202020204" pitchFamily="34" charset="0"/>
              </a:rPr>
              <a:t>Why now?</a:t>
            </a: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31122B36-4F67-4E57-9BE8-6FF0E7AA708E}"/>
              </a:ext>
            </a:extLst>
          </p:cNvPr>
          <p:cNvSpPr txBox="1"/>
          <p:nvPr/>
        </p:nvSpPr>
        <p:spPr>
          <a:xfrm>
            <a:off x="4011993" y="549301"/>
            <a:ext cx="13716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75" b="1" dirty="0">
                <a:solidFill>
                  <a:schemeClr val="bg1"/>
                </a:solidFill>
                <a:latin typeface="IBM Plex Sans" panose="020B0503050203000203" pitchFamily="34" charset="0"/>
                <a:cs typeface="Arial" panose="020B0604020202020204" pitchFamily="34" charset="0"/>
              </a:rPr>
              <a:t>Key challenges </a:t>
            </a:r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id="{2382A807-D6D3-4296-8801-A07ED88B1439}"/>
              </a:ext>
            </a:extLst>
          </p:cNvPr>
          <p:cNvSpPr txBox="1"/>
          <p:nvPr/>
        </p:nvSpPr>
        <p:spPr>
          <a:xfrm>
            <a:off x="5770340" y="549301"/>
            <a:ext cx="27432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75" b="1" dirty="0">
                <a:solidFill>
                  <a:schemeClr val="bg1"/>
                </a:solidFill>
                <a:latin typeface="IBM Plex Sans" panose="020B0503050203000203" pitchFamily="34" charset="0"/>
                <a:cs typeface="Arial" panose="020B0604020202020204" pitchFamily="34" charset="0"/>
              </a:rPr>
              <a:t>Value proposition</a:t>
            </a:r>
          </a:p>
        </p:txBody>
      </p:sp>
      <p:sp>
        <p:nvSpPr>
          <p:cNvPr id="287" name="TextBox 286">
            <a:extLst>
              <a:ext uri="{FF2B5EF4-FFF2-40B4-BE49-F238E27FC236}">
                <a16:creationId xmlns:a16="http://schemas.microsoft.com/office/drawing/2014/main" id="{80D0892A-FE27-4AA3-B240-A184AB192A2F}"/>
              </a:ext>
            </a:extLst>
          </p:cNvPr>
          <p:cNvSpPr txBox="1"/>
          <p:nvPr/>
        </p:nvSpPr>
        <p:spPr>
          <a:xfrm>
            <a:off x="461009" y="2792401"/>
            <a:ext cx="27432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75" b="1" dirty="0">
                <a:solidFill>
                  <a:schemeClr val="bg1"/>
                </a:solidFill>
                <a:latin typeface="IBM Plex Sans" panose="020B0503050203000203" pitchFamily="34" charset="0"/>
                <a:cs typeface="Arial" panose="020B0604020202020204" pitchFamily="34" charset="0"/>
              </a:rPr>
              <a:t>Solution framework</a:t>
            </a:r>
          </a:p>
        </p:txBody>
      </p:sp>
      <p:sp>
        <p:nvSpPr>
          <p:cNvPr id="288" name="TextBox 287">
            <a:extLst>
              <a:ext uri="{FF2B5EF4-FFF2-40B4-BE49-F238E27FC236}">
                <a16:creationId xmlns:a16="http://schemas.microsoft.com/office/drawing/2014/main" id="{4BD24917-6EFA-41F7-87EF-EAFB3F54B4B6}"/>
              </a:ext>
            </a:extLst>
          </p:cNvPr>
          <p:cNvSpPr txBox="1"/>
          <p:nvPr/>
        </p:nvSpPr>
        <p:spPr>
          <a:xfrm>
            <a:off x="4011993" y="2792401"/>
            <a:ext cx="13716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75" b="1" dirty="0">
                <a:solidFill>
                  <a:schemeClr val="bg1"/>
                </a:solidFill>
                <a:latin typeface="IBM Plex Sans" panose="020B0503050203000203" pitchFamily="34" charset="0"/>
                <a:cs typeface="Arial" panose="020B0604020202020204" pitchFamily="34" charset="0"/>
              </a:rPr>
              <a:t>Markets- where to focus</a:t>
            </a:r>
          </a:p>
        </p:txBody>
      </p:sp>
      <p:sp>
        <p:nvSpPr>
          <p:cNvPr id="289" name="TextBox 288">
            <a:extLst>
              <a:ext uri="{FF2B5EF4-FFF2-40B4-BE49-F238E27FC236}">
                <a16:creationId xmlns:a16="http://schemas.microsoft.com/office/drawing/2014/main" id="{2949FE69-78D0-4E12-A4A6-225210787E9E}"/>
              </a:ext>
            </a:extLst>
          </p:cNvPr>
          <p:cNvSpPr txBox="1"/>
          <p:nvPr/>
        </p:nvSpPr>
        <p:spPr>
          <a:xfrm>
            <a:off x="5766051" y="2792401"/>
            <a:ext cx="13716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75" b="1" dirty="0">
                <a:solidFill>
                  <a:schemeClr val="bg1"/>
                </a:solidFill>
                <a:latin typeface="IBM Plex Sans" panose="020B0503050203000203" pitchFamily="34" charset="0"/>
                <a:cs typeface="Arial" panose="020B0604020202020204" pitchFamily="34" charset="0"/>
              </a:rPr>
              <a:t>User personas</a:t>
            </a:r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29E8BA82-BC28-4856-9BC5-D03BA3DB8EF3}"/>
              </a:ext>
            </a:extLst>
          </p:cNvPr>
          <p:cNvSpPr txBox="1"/>
          <p:nvPr/>
        </p:nvSpPr>
        <p:spPr>
          <a:xfrm>
            <a:off x="7651529" y="2789516"/>
            <a:ext cx="13716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75" b="1" dirty="0">
                <a:solidFill>
                  <a:schemeClr val="bg1"/>
                </a:solidFill>
                <a:latin typeface="IBM Plex Sans" panose="020B0503050203000203" pitchFamily="34" charset="0"/>
                <a:cs typeface="Arial" panose="020B0604020202020204" pitchFamily="34" charset="0"/>
              </a:rPr>
              <a:t>Competitive landscape</a:t>
            </a:r>
          </a:p>
        </p:txBody>
      </p:sp>
      <p:sp>
        <p:nvSpPr>
          <p:cNvPr id="291" name="TextBox 290">
            <a:extLst>
              <a:ext uri="{FF2B5EF4-FFF2-40B4-BE49-F238E27FC236}">
                <a16:creationId xmlns:a16="http://schemas.microsoft.com/office/drawing/2014/main" id="{F52CBFD9-7D60-426F-A6A8-04F0EA3225F2}"/>
              </a:ext>
            </a:extLst>
          </p:cNvPr>
          <p:cNvSpPr txBox="1"/>
          <p:nvPr/>
        </p:nvSpPr>
        <p:spPr>
          <a:xfrm>
            <a:off x="5766051" y="3816284"/>
            <a:ext cx="13716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75" b="1" dirty="0">
                <a:solidFill>
                  <a:schemeClr val="bg1"/>
                </a:solidFill>
                <a:latin typeface="IBM Plex Sans" panose="020B0503050203000203" pitchFamily="34" charset="0"/>
                <a:cs typeface="Arial" panose="020B0604020202020204" pitchFamily="34" charset="0"/>
              </a:rPr>
              <a:t>Target buyers</a:t>
            </a:r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213D9866-7BFD-4A9C-9F6A-7750CAFABEC2}"/>
              </a:ext>
            </a:extLst>
          </p:cNvPr>
          <p:cNvSpPr txBox="1"/>
          <p:nvPr/>
        </p:nvSpPr>
        <p:spPr>
          <a:xfrm>
            <a:off x="7718532" y="3816145"/>
            <a:ext cx="1098169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75" b="1" dirty="0">
                <a:solidFill>
                  <a:schemeClr val="bg1"/>
                </a:solidFill>
                <a:latin typeface="IBM Plex Sans" panose="020B0503050203000203" pitchFamily="34" charset="0"/>
                <a:cs typeface="Arial" panose="020B0604020202020204" pitchFamily="34" charset="0"/>
              </a:rPr>
              <a:t>Adoption</a:t>
            </a:r>
          </a:p>
        </p:txBody>
      </p:sp>
      <p:sp>
        <p:nvSpPr>
          <p:cNvPr id="306" name="TextBox 305">
            <a:extLst>
              <a:ext uri="{FF2B5EF4-FFF2-40B4-BE49-F238E27FC236}">
                <a16:creationId xmlns:a16="http://schemas.microsoft.com/office/drawing/2014/main" id="{E0042121-6AD3-4FC3-8DCB-6B0B4D84A28C}"/>
              </a:ext>
            </a:extLst>
          </p:cNvPr>
          <p:cNvSpPr txBox="1"/>
          <p:nvPr/>
        </p:nvSpPr>
        <p:spPr>
          <a:xfrm>
            <a:off x="308608" y="2428066"/>
            <a:ext cx="1424816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Delivered as an easy </a:t>
            </a:r>
            <a:b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</a:b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to adopt SaaS solution</a:t>
            </a:r>
          </a:p>
        </p:txBody>
      </p:sp>
      <p:sp>
        <p:nvSpPr>
          <p:cNvPr id="303" name="TextBox 302">
            <a:extLst>
              <a:ext uri="{FF2B5EF4-FFF2-40B4-BE49-F238E27FC236}">
                <a16:creationId xmlns:a16="http://schemas.microsoft.com/office/drawing/2014/main" id="{5F044EC4-0814-472A-A6A2-AF9559EBD04A}"/>
              </a:ext>
            </a:extLst>
          </p:cNvPr>
          <p:cNvSpPr txBox="1"/>
          <p:nvPr/>
        </p:nvSpPr>
        <p:spPr>
          <a:xfrm>
            <a:off x="2068858" y="804547"/>
            <a:ext cx="142481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" b="1" dirty="0">
                <a:latin typeface="IBM Plex Sans Medium" panose="020B0603050203000203" pitchFamily="34" charset="0"/>
                <a:cs typeface="Arial" panose="020B0604020202020204" pitchFamily="34" charset="0"/>
              </a:rPr>
              <a:t>Investors:</a:t>
            </a:r>
            <a:r>
              <a:rPr lang="en-US" sz="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Investment in ESG </a:t>
            </a:r>
            <a:b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</a:b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assets may reach  $53 trillion </a:t>
            </a:r>
            <a:b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</a:b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by 2025, representing over 1/3rd </a:t>
            </a:r>
            <a:b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</a:b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of Global Assets Under Management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5B53173-1847-4CBC-A67C-3445EF1A8546}"/>
              </a:ext>
            </a:extLst>
          </p:cNvPr>
          <p:cNvCxnSpPr>
            <a:cxnSpLocks/>
          </p:cNvCxnSpPr>
          <p:nvPr/>
        </p:nvCxnSpPr>
        <p:spPr>
          <a:xfrm>
            <a:off x="2084101" y="1254530"/>
            <a:ext cx="1424816" cy="0"/>
          </a:xfrm>
          <a:prstGeom prst="line">
            <a:avLst/>
          </a:prstGeom>
          <a:ln w="6350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D4068549-4ECF-4AEE-8A96-F8E41C2E06A1}"/>
              </a:ext>
            </a:extLst>
          </p:cNvPr>
          <p:cNvCxnSpPr>
            <a:cxnSpLocks/>
          </p:cNvCxnSpPr>
          <p:nvPr/>
        </p:nvCxnSpPr>
        <p:spPr>
          <a:xfrm>
            <a:off x="2084101" y="2131130"/>
            <a:ext cx="1424816" cy="0"/>
          </a:xfrm>
          <a:prstGeom prst="line">
            <a:avLst/>
          </a:prstGeom>
          <a:ln w="6350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87BE5158-F56D-4D07-8B64-D22E2544FC7C}"/>
              </a:ext>
            </a:extLst>
          </p:cNvPr>
          <p:cNvCxnSpPr>
            <a:cxnSpLocks/>
          </p:cNvCxnSpPr>
          <p:nvPr/>
        </p:nvCxnSpPr>
        <p:spPr>
          <a:xfrm>
            <a:off x="2084101" y="1600497"/>
            <a:ext cx="1424816" cy="0"/>
          </a:xfrm>
          <a:prstGeom prst="line">
            <a:avLst/>
          </a:prstGeom>
          <a:ln w="6350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9" name="TextBox 308">
            <a:extLst>
              <a:ext uri="{FF2B5EF4-FFF2-40B4-BE49-F238E27FC236}">
                <a16:creationId xmlns:a16="http://schemas.microsoft.com/office/drawing/2014/main" id="{28032B91-A6FE-4BEA-BB60-B8EE38FFEBFB}"/>
              </a:ext>
            </a:extLst>
          </p:cNvPr>
          <p:cNvSpPr txBox="1"/>
          <p:nvPr/>
        </p:nvSpPr>
        <p:spPr>
          <a:xfrm>
            <a:off x="2068858" y="1273625"/>
            <a:ext cx="142481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" b="1" dirty="0">
                <a:latin typeface="IBM Plex Sans Medium" panose="020B0603050203000203" pitchFamily="34" charset="0"/>
                <a:cs typeface="Arial" panose="020B0604020202020204" pitchFamily="34" charset="0"/>
              </a:rPr>
              <a:t>Consumers: </a:t>
            </a: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80% of consumers indicate sustainability is important to them and are looking to organizations to make corporate commitments such as Net Zero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10" name="TextBox 309">
            <a:extLst>
              <a:ext uri="{FF2B5EF4-FFF2-40B4-BE49-F238E27FC236}">
                <a16:creationId xmlns:a16="http://schemas.microsoft.com/office/drawing/2014/main" id="{1A763C4E-2E24-43A7-A9B6-9845FEB9771F}"/>
              </a:ext>
            </a:extLst>
          </p:cNvPr>
          <p:cNvSpPr txBox="1"/>
          <p:nvPr/>
        </p:nvSpPr>
        <p:spPr>
          <a:xfrm>
            <a:off x="2068858" y="1742703"/>
            <a:ext cx="142481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" b="1" dirty="0">
                <a:latin typeface="IBM Plex Sans Medium" panose="020B0603050203000203" pitchFamily="34" charset="0"/>
                <a:cs typeface="Arial" panose="020B0604020202020204" pitchFamily="34" charset="0"/>
              </a:rPr>
              <a:t>Employees: </a:t>
            </a: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64% of millennials </a:t>
            </a:r>
            <a:b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</a:b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consider a company’s social </a:t>
            </a:r>
            <a:b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</a:b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and environmental commitments </a:t>
            </a:r>
            <a:b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</a:b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when deciding where to work</a:t>
            </a:r>
          </a:p>
        </p:txBody>
      </p:sp>
      <p:sp>
        <p:nvSpPr>
          <p:cNvPr id="311" name="TextBox 310">
            <a:extLst>
              <a:ext uri="{FF2B5EF4-FFF2-40B4-BE49-F238E27FC236}">
                <a16:creationId xmlns:a16="http://schemas.microsoft.com/office/drawing/2014/main" id="{C498EEF0-47F5-4C3D-96E4-3CAB766E4550}"/>
              </a:ext>
            </a:extLst>
          </p:cNvPr>
          <p:cNvSpPr txBox="1"/>
          <p:nvPr/>
        </p:nvSpPr>
        <p:spPr>
          <a:xfrm>
            <a:off x="2068858" y="2211780"/>
            <a:ext cx="142481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" b="1" dirty="0">
                <a:latin typeface="IBM Plex Sans Medium" panose="020B0603050203000203" pitchFamily="34" charset="0"/>
                <a:cs typeface="Arial" panose="020B0604020202020204" pitchFamily="34" charset="0"/>
              </a:rPr>
              <a:t>Governments: </a:t>
            </a: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38 of the world’s top </a:t>
            </a:r>
            <a:b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</a:b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50 economies have or are developing, corporate disclosure requirements </a:t>
            </a:r>
            <a:b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</a:b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around environmental impact </a:t>
            </a:r>
          </a:p>
        </p:txBody>
      </p:sp>
      <p:sp>
        <p:nvSpPr>
          <p:cNvPr id="312" name="TextBox 311">
            <a:extLst>
              <a:ext uri="{FF2B5EF4-FFF2-40B4-BE49-F238E27FC236}">
                <a16:creationId xmlns:a16="http://schemas.microsoft.com/office/drawing/2014/main" id="{AA1843E6-DE72-4112-9F0B-77774F52674C}"/>
              </a:ext>
            </a:extLst>
          </p:cNvPr>
          <p:cNvSpPr txBox="1"/>
          <p:nvPr/>
        </p:nvSpPr>
        <p:spPr>
          <a:xfrm>
            <a:off x="4157770" y="1244952"/>
            <a:ext cx="110484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" b="1" dirty="0">
                <a:latin typeface="IBM Plex Sans Medium" panose="020B0603050203000203" pitchFamily="34" charset="0"/>
                <a:cs typeface="Arial" panose="020B0604020202020204" pitchFamily="34" charset="0"/>
              </a:rPr>
              <a:t>Growing number of stakeholders to Manage: </a:t>
            </a: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Investors, Consumers, Employees, and Governments</a:t>
            </a:r>
          </a:p>
        </p:txBody>
      </p:sp>
      <p:sp>
        <p:nvSpPr>
          <p:cNvPr id="313" name="TextBox 312">
            <a:extLst>
              <a:ext uri="{FF2B5EF4-FFF2-40B4-BE49-F238E27FC236}">
                <a16:creationId xmlns:a16="http://schemas.microsoft.com/office/drawing/2014/main" id="{319EB704-ADA0-433D-86C6-7292370EE61A}"/>
              </a:ext>
            </a:extLst>
          </p:cNvPr>
          <p:cNvSpPr txBox="1"/>
          <p:nvPr/>
        </p:nvSpPr>
        <p:spPr>
          <a:xfrm>
            <a:off x="4157770" y="1740612"/>
            <a:ext cx="110484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" b="1" dirty="0">
                <a:latin typeface="Arial" panose="020B0604020202020204" pitchFamily="34" charset="0"/>
                <a:cs typeface="Arial" panose="020B0604020202020204" pitchFamily="34" charset="0"/>
              </a:rPr>
              <a:t>Mounting pressure </a:t>
            </a: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to progress toward more sustainable </a:t>
            </a:r>
            <a:b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</a:b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and socially responsible business operations </a:t>
            </a: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AA84DA1F-8964-43FE-A3CB-5E3C9ABF260A}"/>
              </a:ext>
            </a:extLst>
          </p:cNvPr>
          <p:cNvSpPr txBox="1"/>
          <p:nvPr/>
        </p:nvSpPr>
        <p:spPr>
          <a:xfrm>
            <a:off x="4157770" y="2236271"/>
            <a:ext cx="110484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Managing and operationalizing </a:t>
            </a:r>
            <a:r>
              <a:rPr lang="en-US" sz="600" spc="-15" dirty="0">
                <a:latin typeface="IBM Plex Sans Light" panose="020B0403050203000203" pitchFamily="34" charset="0"/>
                <a:cs typeface="Arial" panose="020B0604020202020204" pitchFamily="34" charset="0"/>
              </a:rPr>
              <a:t>sustainability data across </a:t>
            </a:r>
            <a:r>
              <a:rPr lang="en-US" sz="600" b="1" spc="-15" dirty="0">
                <a:latin typeface="Arial" panose="020B0604020202020204" pitchFamily="34" charset="0"/>
                <a:cs typeface="Arial" panose="020B0604020202020204" pitchFamily="34" charset="0"/>
              </a:rPr>
              <a:t>siloed sources </a:t>
            </a: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and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" b="1" dirty="0">
                <a:latin typeface="Arial" panose="020B0604020202020204" pitchFamily="34" charset="0"/>
                <a:cs typeface="Arial" panose="020B0604020202020204" pitchFamily="34" charset="0"/>
              </a:rPr>
              <a:t>evolving </a:t>
            </a:r>
            <a:br>
              <a:rPr lang="en-US" sz="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" b="1" dirty="0">
                <a:latin typeface="Arial" panose="020B0604020202020204" pitchFamily="34" charset="0"/>
                <a:cs typeface="Arial" panose="020B0604020202020204" pitchFamily="34" charset="0"/>
              </a:rPr>
              <a:t>reporting </a:t>
            </a: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datasets</a:t>
            </a:r>
          </a:p>
        </p:txBody>
      </p:sp>
      <p:sp>
        <p:nvSpPr>
          <p:cNvPr id="315" name="TextBox 314">
            <a:extLst>
              <a:ext uri="{FF2B5EF4-FFF2-40B4-BE49-F238E27FC236}">
                <a16:creationId xmlns:a16="http://schemas.microsoft.com/office/drawing/2014/main" id="{799FBCD8-C0B0-403D-9318-69D7C00503C3}"/>
              </a:ext>
            </a:extLst>
          </p:cNvPr>
          <p:cNvSpPr txBox="1"/>
          <p:nvPr/>
        </p:nvSpPr>
        <p:spPr>
          <a:xfrm>
            <a:off x="5615383" y="804547"/>
            <a:ext cx="320030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" spc="-8" dirty="0">
                <a:latin typeface="IBM Plex Sans Light" panose="020B0403050203000203" pitchFamily="34" charset="0"/>
                <a:cs typeface="Arial" panose="020B0604020202020204" pitchFamily="34" charset="0"/>
              </a:rPr>
              <a:t>Envizi's solutions simplify the consolidation, analysis, and management of siloed data sources to meet sustainability reporting frameworks requirements , manage stakeholders, and meet sustainability goals</a:t>
            </a:r>
          </a:p>
        </p:txBody>
      </p:sp>
      <p:sp>
        <p:nvSpPr>
          <p:cNvPr id="317" name="TextBox 316">
            <a:extLst>
              <a:ext uri="{FF2B5EF4-FFF2-40B4-BE49-F238E27FC236}">
                <a16:creationId xmlns:a16="http://schemas.microsoft.com/office/drawing/2014/main" id="{E4C622C4-BB67-49C9-A13E-0E6E8EDC882A}"/>
              </a:ext>
            </a:extLst>
          </p:cNvPr>
          <p:cNvSpPr txBox="1"/>
          <p:nvPr/>
        </p:nvSpPr>
        <p:spPr>
          <a:xfrm>
            <a:off x="5650105" y="1596053"/>
            <a:ext cx="874519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" b="1" dirty="0">
                <a:latin typeface="IBM Plex Sans Medium" panose="020B0603050203000203" pitchFamily="34" charset="0"/>
                <a:cs typeface="Arial" panose="020B0604020202020204" pitchFamily="34" charset="0"/>
              </a:rPr>
              <a:t>Build  a Data Foundation</a:t>
            </a:r>
          </a:p>
        </p:txBody>
      </p:sp>
      <p:sp>
        <p:nvSpPr>
          <p:cNvPr id="318" name="TextBox 317">
            <a:extLst>
              <a:ext uri="{FF2B5EF4-FFF2-40B4-BE49-F238E27FC236}">
                <a16:creationId xmlns:a16="http://schemas.microsoft.com/office/drawing/2014/main" id="{A4508E67-45BC-42D2-B626-8B9F86D3E022}"/>
              </a:ext>
            </a:extLst>
          </p:cNvPr>
          <p:cNvSpPr txBox="1"/>
          <p:nvPr/>
        </p:nvSpPr>
        <p:spPr>
          <a:xfrm>
            <a:off x="6734166" y="1596053"/>
            <a:ext cx="959069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" b="1" dirty="0">
                <a:latin typeface="IBM Plex Sans Medium" panose="020B0603050203000203" pitchFamily="34" charset="0"/>
                <a:cs typeface="Arial" panose="020B0604020202020204" pitchFamily="34" charset="0"/>
              </a:rPr>
              <a:t>Streamline Reporting + Disclosure </a:t>
            </a:r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0FE00CED-22BF-4BBE-8B69-F69C5C65CE57}"/>
              </a:ext>
            </a:extLst>
          </p:cNvPr>
          <p:cNvSpPr txBox="1"/>
          <p:nvPr/>
        </p:nvSpPr>
        <p:spPr>
          <a:xfrm>
            <a:off x="7898886" y="1584432"/>
            <a:ext cx="1108284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" b="1" dirty="0">
                <a:latin typeface="IBM Plex Sans Medium" panose="020B0603050203000203" pitchFamily="34" charset="0"/>
                <a:cs typeface="Arial" panose="020B0604020202020204" pitchFamily="34" charset="0"/>
              </a:rPr>
              <a:t>Accelerate decarbonization</a:t>
            </a:r>
            <a:endParaRPr lang="en-US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3082986B-5109-4606-ADAC-CB17AC97388B}"/>
              </a:ext>
            </a:extLst>
          </p:cNvPr>
          <p:cNvSpPr txBox="1"/>
          <p:nvPr/>
        </p:nvSpPr>
        <p:spPr>
          <a:xfrm>
            <a:off x="5650105" y="1924496"/>
            <a:ext cx="959069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450"/>
              </a:spcBef>
            </a:pPr>
            <a:r>
              <a:rPr lang="en-GB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A single system of record that delivers auditable, financial grade sustainability data across key ESG data points and metrics.</a:t>
            </a:r>
            <a:b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</a:br>
            <a:endParaRPr lang="en-US" sz="600" dirty="0">
              <a:latin typeface="IBM Plex Sans Light" panose="020B0403050203000203" pitchFamily="34" charset="0"/>
              <a:cs typeface="Arial" panose="020B0604020202020204" pitchFamily="34" charset="0"/>
            </a:endParaRPr>
          </a:p>
        </p:txBody>
      </p:sp>
      <p:sp>
        <p:nvSpPr>
          <p:cNvPr id="325" name="TextBox 324">
            <a:extLst>
              <a:ext uri="{FF2B5EF4-FFF2-40B4-BE49-F238E27FC236}">
                <a16:creationId xmlns:a16="http://schemas.microsoft.com/office/drawing/2014/main" id="{F16B126C-41D2-43EC-B512-75E2E16CD86D}"/>
              </a:ext>
            </a:extLst>
          </p:cNvPr>
          <p:cNvSpPr txBox="1"/>
          <p:nvPr/>
        </p:nvSpPr>
        <p:spPr>
          <a:xfrm>
            <a:off x="6724640" y="1916377"/>
            <a:ext cx="959069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450"/>
              </a:spcBef>
            </a:pPr>
            <a:r>
              <a:rPr lang="en-GB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GHG calculation and flexible reporting tools to meet internal and external reporting requirements and frameworks. 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32B46FF1-C9AA-4B88-8164-A7947AA024D4}"/>
              </a:ext>
            </a:extLst>
          </p:cNvPr>
          <p:cNvSpPr txBox="1"/>
          <p:nvPr/>
        </p:nvSpPr>
        <p:spPr>
          <a:xfrm>
            <a:off x="7898886" y="1903494"/>
            <a:ext cx="95906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450"/>
              </a:spcBef>
            </a:pPr>
            <a:r>
              <a:rPr lang="en-GB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Unlock insights to inform the fastest and most cost-effective pathway to low carbon goals</a:t>
            </a:r>
            <a:endParaRPr lang="en-US" sz="600" dirty="0">
              <a:latin typeface="IBM Plex Sans Light" panose="020B0403050203000203" pitchFamily="34" charset="0"/>
              <a:cs typeface="Arial" panose="020B0604020202020204" pitchFamily="34" charset="0"/>
            </a:endParaRP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D588E8E0-CC81-4C83-9B25-ED9888F0F12E}"/>
              </a:ext>
            </a:extLst>
          </p:cNvPr>
          <p:cNvSpPr txBox="1"/>
          <p:nvPr/>
        </p:nvSpPr>
        <p:spPr>
          <a:xfrm>
            <a:off x="4180888" y="3117232"/>
            <a:ext cx="1133972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" b="1" dirty="0">
                <a:latin typeface="IBM Plex Sans Medium" panose="020B0603050203000203" pitchFamily="34" charset="0"/>
                <a:cs typeface="Arial" panose="020B0604020202020204" pitchFamily="34" charset="0"/>
              </a:rPr>
              <a:t>Commercial Real Estate</a:t>
            </a: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15D829ED-4931-45B9-BC63-5A962B3C0052}"/>
              </a:ext>
            </a:extLst>
          </p:cNvPr>
          <p:cNvSpPr txBox="1"/>
          <p:nvPr/>
        </p:nvSpPr>
        <p:spPr>
          <a:xfrm>
            <a:off x="4180888" y="3548530"/>
            <a:ext cx="1133972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" b="1" dirty="0">
                <a:latin typeface="IBM Plex Sans Medium" panose="020B0603050203000203" pitchFamily="34" charset="0"/>
                <a:cs typeface="Arial" panose="020B0604020202020204" pitchFamily="34" charset="0"/>
              </a:rPr>
              <a:t>Financial Services</a:t>
            </a: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662368B0-151D-4373-9537-7067E9509AFB}"/>
              </a:ext>
            </a:extLst>
          </p:cNvPr>
          <p:cNvSpPr txBox="1"/>
          <p:nvPr/>
        </p:nvSpPr>
        <p:spPr>
          <a:xfrm>
            <a:off x="4176257" y="3986283"/>
            <a:ext cx="1133972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" b="1" dirty="0">
                <a:latin typeface="IBM Plex Sans Medium" panose="020B0603050203000203" pitchFamily="34" charset="0"/>
                <a:cs typeface="Arial" panose="020B0604020202020204" pitchFamily="34" charset="0"/>
              </a:rPr>
              <a:t>Telecommunications</a:t>
            </a:r>
          </a:p>
        </p:txBody>
      </p:sp>
      <p:sp>
        <p:nvSpPr>
          <p:cNvPr id="337" name="TextBox 336">
            <a:extLst>
              <a:ext uri="{FF2B5EF4-FFF2-40B4-BE49-F238E27FC236}">
                <a16:creationId xmlns:a16="http://schemas.microsoft.com/office/drawing/2014/main" id="{E32F67AD-6AE3-4BCE-938F-26FADC5F1293}"/>
              </a:ext>
            </a:extLst>
          </p:cNvPr>
          <p:cNvSpPr txBox="1"/>
          <p:nvPr/>
        </p:nvSpPr>
        <p:spPr>
          <a:xfrm>
            <a:off x="4180888" y="4430022"/>
            <a:ext cx="1133972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" b="1" dirty="0">
                <a:latin typeface="IBM Plex Sans Medium" panose="020B0603050203000203" pitchFamily="34" charset="0"/>
                <a:cs typeface="Arial" panose="020B0604020202020204" pitchFamily="34" charset="0"/>
              </a:rPr>
              <a:t>And more…</a:t>
            </a:r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7255439E-1264-4D7B-96C0-88BEDDE65638}"/>
              </a:ext>
            </a:extLst>
          </p:cNvPr>
          <p:cNvSpPr txBox="1"/>
          <p:nvPr/>
        </p:nvSpPr>
        <p:spPr>
          <a:xfrm>
            <a:off x="4180888" y="4562592"/>
            <a:ext cx="113397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88106" indent="-88106">
              <a:buFont typeface="Calibri Light" panose="020F0302020204030204" pitchFamily="34" charset="0"/>
              <a:buChar char="–"/>
            </a:pP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Government</a:t>
            </a:r>
          </a:p>
          <a:p>
            <a:pPr marL="88106" indent="-88106">
              <a:buFont typeface="Calibri Light" panose="020F0302020204030204" pitchFamily="34" charset="0"/>
              <a:buChar char="–"/>
            </a:pP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Healthcare</a:t>
            </a:r>
          </a:p>
          <a:p>
            <a:pPr marL="88106" indent="-88106">
              <a:buFont typeface="Calibri Light" panose="020F0302020204030204" pitchFamily="34" charset="0"/>
              <a:buChar char="–"/>
            </a:pP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Education</a:t>
            </a:r>
          </a:p>
        </p:txBody>
      </p:sp>
      <p:sp>
        <p:nvSpPr>
          <p:cNvPr id="349" name="TextBox 348">
            <a:extLst>
              <a:ext uri="{FF2B5EF4-FFF2-40B4-BE49-F238E27FC236}">
                <a16:creationId xmlns:a16="http://schemas.microsoft.com/office/drawing/2014/main" id="{0FD95F06-660F-4AA7-9138-9EA7F5A20E7C}"/>
              </a:ext>
            </a:extLst>
          </p:cNvPr>
          <p:cNvSpPr txBox="1"/>
          <p:nvPr/>
        </p:nvSpPr>
        <p:spPr>
          <a:xfrm>
            <a:off x="5615383" y="4014350"/>
            <a:ext cx="794956" cy="8540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88106" indent="-88106">
              <a:spcBef>
                <a:spcPts val="300"/>
              </a:spcBef>
              <a:buFont typeface="Calibri Light" panose="020F0302020204030204" pitchFamily="34" charset="0"/>
              <a:buChar char="–"/>
            </a:pP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Chief Sustainability Officer</a:t>
            </a:r>
          </a:p>
          <a:p>
            <a:pPr marL="88106" indent="-88106">
              <a:spcBef>
                <a:spcPts val="300"/>
              </a:spcBef>
              <a:buFont typeface="Calibri Light" panose="020F0302020204030204" pitchFamily="34" charset="0"/>
              <a:buChar char="–"/>
            </a:pP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Chief Corporate Affairs</a:t>
            </a:r>
          </a:p>
          <a:p>
            <a:pPr marL="88106" indent="-88106">
              <a:spcBef>
                <a:spcPts val="300"/>
              </a:spcBef>
              <a:buFont typeface="Calibri Light" panose="020F0302020204030204" pitchFamily="34" charset="0"/>
              <a:buChar char="–"/>
            </a:pP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Chief Financial Officer</a:t>
            </a:r>
          </a:p>
          <a:p>
            <a:pPr marL="88106" indent="-88106">
              <a:spcBef>
                <a:spcPts val="300"/>
              </a:spcBef>
              <a:buFont typeface="Calibri Light" panose="020F0302020204030204" pitchFamily="34" charset="0"/>
              <a:buChar char="–"/>
            </a:pP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Chief Operating Officer</a:t>
            </a:r>
          </a:p>
        </p:txBody>
      </p:sp>
      <p:sp>
        <p:nvSpPr>
          <p:cNvPr id="350" name="TextBox 349">
            <a:extLst>
              <a:ext uri="{FF2B5EF4-FFF2-40B4-BE49-F238E27FC236}">
                <a16:creationId xmlns:a16="http://schemas.microsoft.com/office/drawing/2014/main" id="{11193746-3BE5-44D0-BD1B-1DEB8A01FB90}"/>
              </a:ext>
            </a:extLst>
          </p:cNvPr>
          <p:cNvSpPr txBox="1"/>
          <p:nvPr/>
        </p:nvSpPr>
        <p:spPr>
          <a:xfrm>
            <a:off x="7482991" y="2948687"/>
            <a:ext cx="142043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" b="1" spc="-8" dirty="0">
                <a:latin typeface="IBM Plex Sans Medium" panose="020B0603050203000203" pitchFamily="34" charset="0"/>
                <a:cs typeface="Arial" panose="020B0604020202020204" pitchFamily="34" charset="0"/>
              </a:rPr>
              <a:t>Sustainability and ESG specialists: </a:t>
            </a:r>
            <a:r>
              <a:rPr lang="en-US" sz="600" spc="-8" dirty="0" err="1">
                <a:latin typeface="IBM Plex Sans Light" panose="020B0403050203000203" pitchFamily="34" charset="0"/>
                <a:cs typeface="Arial" panose="020B0604020202020204" pitchFamily="34" charset="0"/>
              </a:rPr>
              <a:t>Measurabl</a:t>
            </a:r>
            <a:r>
              <a:rPr lang="en-US" sz="600" spc="-8" dirty="0">
                <a:latin typeface="IBM Plex Sans Light" panose="020B0403050203000203" pitchFamily="34" charset="0"/>
                <a:cs typeface="Arial" panose="020B0604020202020204" pitchFamily="34" charset="0"/>
              </a:rPr>
              <a:t>, Conservice, UL360, </a:t>
            </a:r>
            <a:r>
              <a:rPr lang="en-US" sz="600" spc="-8" dirty="0" err="1">
                <a:latin typeface="IBM Plex Sans Light" panose="020B0403050203000203" pitchFamily="34" charset="0"/>
                <a:cs typeface="Arial" panose="020B0604020202020204" pitchFamily="34" charset="0"/>
              </a:rPr>
              <a:t>Figbytes</a:t>
            </a:r>
            <a:r>
              <a:rPr lang="en-US" sz="600" spc="-8" dirty="0">
                <a:latin typeface="IBM Plex Sans Light" panose="020B0403050203000203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en-US" sz="600" spc="-8" dirty="0" err="1">
                <a:latin typeface="IBM Plex Sans Light" panose="020B0403050203000203" pitchFamily="34" charset="0"/>
                <a:cs typeface="Arial" panose="020B0604020202020204" pitchFamily="34" charset="0"/>
              </a:rPr>
              <a:t>Persefoni</a:t>
            </a:r>
            <a:r>
              <a:rPr lang="en-US" sz="600" spc="-8" dirty="0">
                <a:latin typeface="IBM Plex Sans Light" panose="020B0403050203000203" pitchFamily="34" charset="0"/>
                <a:cs typeface="Arial" panose="020B0604020202020204" pitchFamily="34" charset="0"/>
              </a:rPr>
              <a:t>, </a:t>
            </a:r>
            <a:r>
              <a:rPr lang="en-US" sz="600" spc="-8" dirty="0" err="1">
                <a:latin typeface="IBM Plex Sans Light" panose="020B0403050203000203" pitchFamily="34" charset="0"/>
                <a:cs typeface="Arial" panose="020B0604020202020204" pitchFamily="34" charset="0"/>
              </a:rPr>
              <a:t>OneTrust</a:t>
            </a:r>
            <a:endParaRPr lang="en-US" sz="600" spc="-8" dirty="0">
              <a:latin typeface="IBM Plex Sans Light" panose="020B0403050203000203" pitchFamily="34" charset="0"/>
              <a:cs typeface="Arial" panose="020B0604020202020204" pitchFamily="34" charset="0"/>
            </a:endParaRPr>
          </a:p>
        </p:txBody>
      </p:sp>
      <p:sp>
        <p:nvSpPr>
          <p:cNvPr id="351" name="TextBox 350">
            <a:extLst>
              <a:ext uri="{FF2B5EF4-FFF2-40B4-BE49-F238E27FC236}">
                <a16:creationId xmlns:a16="http://schemas.microsoft.com/office/drawing/2014/main" id="{57D7E63E-7A2F-4E66-9BE9-77D3E8C27C17}"/>
              </a:ext>
            </a:extLst>
          </p:cNvPr>
          <p:cNvSpPr txBox="1"/>
          <p:nvPr/>
        </p:nvSpPr>
        <p:spPr>
          <a:xfrm>
            <a:off x="7482991" y="3234571"/>
            <a:ext cx="120991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" b="1" spc="-8" dirty="0">
                <a:latin typeface="IBM Plex Sans Medium" panose="020B0603050203000203" pitchFamily="34" charset="0"/>
                <a:cs typeface="Arial" panose="020B0604020202020204" pitchFamily="34" charset="0"/>
              </a:rPr>
              <a:t>Environmental Health &amp; Safety: </a:t>
            </a:r>
            <a:br>
              <a:rPr lang="en-US" sz="600" b="1" spc="-8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" spc="-8" dirty="0">
                <a:latin typeface="IBM Plex Sans Light" panose="020B0403050203000203" pitchFamily="34" charset="0"/>
                <a:cs typeface="Arial" panose="020B0604020202020204" pitchFamily="34" charset="0"/>
              </a:rPr>
              <a:t>Sphera, Enablon, CR360, and </a:t>
            </a:r>
            <a:r>
              <a:rPr lang="en-US" sz="600" spc="-8" dirty="0" err="1">
                <a:latin typeface="IBM Plex Sans Light" panose="020B0403050203000203" pitchFamily="34" charset="0"/>
                <a:cs typeface="Arial" panose="020B0604020202020204" pitchFamily="34" charset="0"/>
              </a:rPr>
              <a:t>Cority</a:t>
            </a:r>
            <a:endParaRPr lang="en-US" sz="600" spc="-8" dirty="0">
              <a:latin typeface="IBM Plex Sans Light" panose="020B0403050203000203" pitchFamily="34" charset="0"/>
              <a:cs typeface="Arial" panose="020B0604020202020204" pitchFamily="34" charset="0"/>
            </a:endParaRPr>
          </a:p>
        </p:txBody>
      </p:sp>
      <p:sp>
        <p:nvSpPr>
          <p:cNvPr id="359" name="TextBox 358">
            <a:extLst>
              <a:ext uri="{FF2B5EF4-FFF2-40B4-BE49-F238E27FC236}">
                <a16:creationId xmlns:a16="http://schemas.microsoft.com/office/drawing/2014/main" id="{BA6E0BE4-71BD-4E1E-ABAB-75B516E93E8C}"/>
              </a:ext>
            </a:extLst>
          </p:cNvPr>
          <p:cNvSpPr txBox="1"/>
          <p:nvPr/>
        </p:nvSpPr>
        <p:spPr>
          <a:xfrm>
            <a:off x="7521092" y="4113677"/>
            <a:ext cx="572889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Enterprise Clients</a:t>
            </a:r>
          </a:p>
        </p:txBody>
      </p:sp>
      <p:sp>
        <p:nvSpPr>
          <p:cNvPr id="360" name="TextBox 359">
            <a:extLst>
              <a:ext uri="{FF2B5EF4-FFF2-40B4-BE49-F238E27FC236}">
                <a16:creationId xmlns:a16="http://schemas.microsoft.com/office/drawing/2014/main" id="{249A2A05-9659-4EE8-981E-366E77A4DB5F}"/>
              </a:ext>
            </a:extLst>
          </p:cNvPr>
          <p:cNvSpPr txBox="1"/>
          <p:nvPr/>
        </p:nvSpPr>
        <p:spPr>
          <a:xfrm>
            <a:off x="7521092" y="4466396"/>
            <a:ext cx="572889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Countries</a:t>
            </a:r>
          </a:p>
        </p:txBody>
      </p:sp>
      <p:sp>
        <p:nvSpPr>
          <p:cNvPr id="362" name="TextBox 361">
            <a:extLst>
              <a:ext uri="{FF2B5EF4-FFF2-40B4-BE49-F238E27FC236}">
                <a16:creationId xmlns:a16="http://schemas.microsoft.com/office/drawing/2014/main" id="{C35246F6-02FC-420B-8CCE-47A3BAF9010B}"/>
              </a:ext>
            </a:extLst>
          </p:cNvPr>
          <p:cNvSpPr txBox="1"/>
          <p:nvPr/>
        </p:nvSpPr>
        <p:spPr>
          <a:xfrm>
            <a:off x="8271199" y="4113677"/>
            <a:ext cx="63222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Records uploaded annually</a:t>
            </a:r>
          </a:p>
        </p:txBody>
      </p:sp>
      <p:sp>
        <p:nvSpPr>
          <p:cNvPr id="363" name="TextBox 362">
            <a:extLst>
              <a:ext uri="{FF2B5EF4-FFF2-40B4-BE49-F238E27FC236}">
                <a16:creationId xmlns:a16="http://schemas.microsoft.com/office/drawing/2014/main" id="{1CA80BE6-1D2B-4C08-94B7-9634DED2C103}"/>
              </a:ext>
            </a:extLst>
          </p:cNvPr>
          <p:cNvSpPr txBox="1"/>
          <p:nvPr/>
        </p:nvSpPr>
        <p:spPr>
          <a:xfrm>
            <a:off x="8271199" y="4466396"/>
            <a:ext cx="572889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Utility Accounts</a:t>
            </a:r>
          </a:p>
        </p:txBody>
      </p:sp>
      <p:sp>
        <p:nvSpPr>
          <p:cNvPr id="365" name="TextBox 364">
            <a:extLst>
              <a:ext uri="{FF2B5EF4-FFF2-40B4-BE49-F238E27FC236}">
                <a16:creationId xmlns:a16="http://schemas.microsoft.com/office/drawing/2014/main" id="{A7008215-5581-4097-A7C5-D5DBBBDE129F}"/>
              </a:ext>
            </a:extLst>
          </p:cNvPr>
          <p:cNvSpPr txBox="1"/>
          <p:nvPr/>
        </p:nvSpPr>
        <p:spPr>
          <a:xfrm>
            <a:off x="7521092" y="4018238"/>
            <a:ext cx="215271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" b="1" dirty="0">
                <a:solidFill>
                  <a:srgbClr val="0F62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</a:t>
            </a:r>
          </a:p>
        </p:txBody>
      </p:sp>
      <p:sp>
        <p:nvSpPr>
          <p:cNvPr id="367" name="TextBox 366">
            <a:extLst>
              <a:ext uri="{FF2B5EF4-FFF2-40B4-BE49-F238E27FC236}">
                <a16:creationId xmlns:a16="http://schemas.microsoft.com/office/drawing/2014/main" id="{6093CB9C-9717-47FB-AD3E-98FFCE2111CC}"/>
              </a:ext>
            </a:extLst>
          </p:cNvPr>
          <p:cNvSpPr txBox="1"/>
          <p:nvPr/>
        </p:nvSpPr>
        <p:spPr>
          <a:xfrm>
            <a:off x="7521092" y="4372659"/>
            <a:ext cx="215271" cy="9233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US" sz="600" b="1" dirty="0">
                <a:solidFill>
                  <a:srgbClr val="0F62FE"/>
                </a:solidFill>
                <a:latin typeface="Arial"/>
                <a:cs typeface="Arial"/>
              </a:rPr>
              <a:t>152</a:t>
            </a:r>
            <a:endParaRPr lang="en-US" sz="600" b="1" dirty="0">
              <a:solidFill>
                <a:srgbClr val="0F62F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9" name="TextBox 368">
            <a:extLst>
              <a:ext uri="{FF2B5EF4-FFF2-40B4-BE49-F238E27FC236}">
                <a16:creationId xmlns:a16="http://schemas.microsoft.com/office/drawing/2014/main" id="{5DF6A166-8AF4-40D3-AD82-4856B4C335FB}"/>
              </a:ext>
            </a:extLst>
          </p:cNvPr>
          <p:cNvSpPr txBox="1"/>
          <p:nvPr/>
        </p:nvSpPr>
        <p:spPr>
          <a:xfrm>
            <a:off x="8261211" y="4018238"/>
            <a:ext cx="215271" cy="9233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US" sz="600" b="1" dirty="0">
                <a:solidFill>
                  <a:srgbClr val="0F62FE"/>
                </a:solidFill>
                <a:latin typeface="Arial"/>
                <a:cs typeface="Arial"/>
              </a:rPr>
              <a:t>7B+</a:t>
            </a: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2C62B16C-064F-4F67-9D87-6849626F4CEC}"/>
              </a:ext>
            </a:extLst>
          </p:cNvPr>
          <p:cNvSpPr txBox="1"/>
          <p:nvPr/>
        </p:nvSpPr>
        <p:spPr>
          <a:xfrm>
            <a:off x="8271199" y="4372659"/>
            <a:ext cx="215271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" b="1" dirty="0">
                <a:solidFill>
                  <a:srgbClr val="0F62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690K</a:t>
            </a:r>
          </a:p>
        </p:txBody>
      </p:sp>
      <p:grpSp>
        <p:nvGrpSpPr>
          <p:cNvPr id="639" name="Graphic 637">
            <a:extLst>
              <a:ext uri="{FF2B5EF4-FFF2-40B4-BE49-F238E27FC236}">
                <a16:creationId xmlns:a16="http://schemas.microsoft.com/office/drawing/2014/main" id="{E8EC9135-BDB8-45FD-92A2-86929EF4D007}"/>
              </a:ext>
            </a:extLst>
          </p:cNvPr>
          <p:cNvGrpSpPr/>
          <p:nvPr/>
        </p:nvGrpSpPr>
        <p:grpSpPr>
          <a:xfrm>
            <a:off x="3859593" y="1244384"/>
            <a:ext cx="242480" cy="239627"/>
            <a:chOff x="-9450743" y="0"/>
            <a:chExt cx="6939643" cy="6858000"/>
          </a:xfrm>
          <a:solidFill>
            <a:srgbClr val="0F62FE"/>
          </a:solidFill>
        </p:grpSpPr>
        <p:sp>
          <p:nvSpPr>
            <p:cNvPr id="293" name="Freeform: Shape 292">
              <a:extLst>
                <a:ext uri="{FF2B5EF4-FFF2-40B4-BE49-F238E27FC236}">
                  <a16:creationId xmlns:a16="http://schemas.microsoft.com/office/drawing/2014/main" id="{987AE417-FA5B-41B8-8248-2258C77A7231}"/>
                </a:ext>
              </a:extLst>
            </p:cNvPr>
            <p:cNvSpPr/>
            <p:nvPr/>
          </p:nvSpPr>
          <p:spPr>
            <a:xfrm>
              <a:off x="-9451993" y="-1250"/>
              <a:ext cx="6941309" cy="6859666"/>
            </a:xfrm>
            <a:custGeom>
              <a:avLst/>
              <a:gdLst>
                <a:gd name="connsiteX0" fmla="*/ 5190070 w 6941309"/>
                <a:gd name="connsiteY0" fmla="*/ 6859583 h 6859666"/>
                <a:gd name="connsiteX1" fmla="*/ 5027451 w 6941309"/>
                <a:gd name="connsiteY1" fmla="*/ 6859583 h 6859666"/>
                <a:gd name="connsiteX2" fmla="*/ 3871955 w 6941309"/>
                <a:gd name="connsiteY2" fmla="*/ 5357355 h 6859666"/>
                <a:gd name="connsiteX3" fmla="*/ 3811972 w 6941309"/>
                <a:gd name="connsiteY3" fmla="*/ 5286875 h 6859666"/>
                <a:gd name="connsiteX4" fmla="*/ 3856792 w 6941309"/>
                <a:gd name="connsiteY4" fmla="*/ 5205899 h 6859666"/>
                <a:gd name="connsiteX5" fmla="*/ 4344150 w 6941309"/>
                <a:gd name="connsiteY5" fmla="*/ 4426626 h 6859666"/>
                <a:gd name="connsiteX6" fmla="*/ 3470904 w 6941309"/>
                <a:gd name="connsiteY6" fmla="*/ 3553547 h 6859666"/>
                <a:gd name="connsiteX7" fmla="*/ 2597659 w 6941309"/>
                <a:gd name="connsiteY7" fmla="*/ 4426626 h 6859666"/>
                <a:gd name="connsiteX8" fmla="*/ 3085017 w 6941309"/>
                <a:gd name="connsiteY8" fmla="*/ 5205899 h 6859666"/>
                <a:gd name="connsiteX9" fmla="*/ 3129837 w 6941309"/>
                <a:gd name="connsiteY9" fmla="*/ 5286875 h 6859666"/>
                <a:gd name="connsiteX10" fmla="*/ 3069855 w 6941309"/>
                <a:gd name="connsiteY10" fmla="*/ 5357355 h 6859666"/>
                <a:gd name="connsiteX11" fmla="*/ 1914358 w 6941309"/>
                <a:gd name="connsiteY11" fmla="*/ 6859583 h 6859666"/>
                <a:gd name="connsiteX12" fmla="*/ 1751739 w 6941309"/>
                <a:gd name="connsiteY12" fmla="*/ 6859583 h 6859666"/>
                <a:gd name="connsiteX13" fmla="*/ 2855584 w 6941309"/>
                <a:gd name="connsiteY13" fmla="*/ 5255884 h 6859666"/>
                <a:gd name="connsiteX14" fmla="*/ 2435040 w 6941309"/>
                <a:gd name="connsiteY14" fmla="*/ 4426626 h 6859666"/>
                <a:gd name="connsiteX15" fmla="*/ 3470738 w 6941309"/>
                <a:gd name="connsiteY15" fmla="*/ 3390761 h 6859666"/>
                <a:gd name="connsiteX16" fmla="*/ 4506436 w 6941309"/>
                <a:gd name="connsiteY16" fmla="*/ 4426626 h 6859666"/>
                <a:gd name="connsiteX17" fmla="*/ 4085892 w 6941309"/>
                <a:gd name="connsiteY17" fmla="*/ 5255884 h 6859666"/>
                <a:gd name="connsiteX18" fmla="*/ 5190070 w 6941309"/>
                <a:gd name="connsiteY18" fmla="*/ 6859583 h 6859666"/>
                <a:gd name="connsiteX19" fmla="*/ 5956013 w 6941309"/>
                <a:gd name="connsiteY19" fmla="*/ 3778315 h 6859666"/>
                <a:gd name="connsiteX20" fmla="*/ 4971134 w 6941309"/>
                <a:gd name="connsiteY20" fmla="*/ 2793436 h 6859666"/>
                <a:gd name="connsiteX21" fmla="*/ 5956013 w 6941309"/>
                <a:gd name="connsiteY21" fmla="*/ 1808556 h 6859666"/>
                <a:gd name="connsiteX22" fmla="*/ 6940893 w 6941309"/>
                <a:gd name="connsiteY22" fmla="*/ 2793436 h 6859666"/>
                <a:gd name="connsiteX23" fmla="*/ 5956013 w 6941309"/>
                <a:gd name="connsiteY23" fmla="*/ 3778315 h 6859666"/>
                <a:gd name="connsiteX24" fmla="*/ 5956013 w 6941309"/>
                <a:gd name="connsiteY24" fmla="*/ 1971175 h 6859666"/>
                <a:gd name="connsiteX25" fmla="*/ 5133753 w 6941309"/>
                <a:gd name="connsiteY25" fmla="*/ 2793436 h 6859666"/>
                <a:gd name="connsiteX26" fmla="*/ 5956013 w 6941309"/>
                <a:gd name="connsiteY26" fmla="*/ 3615696 h 6859666"/>
                <a:gd name="connsiteX27" fmla="*/ 6778273 w 6941309"/>
                <a:gd name="connsiteY27" fmla="*/ 2793436 h 6859666"/>
                <a:gd name="connsiteX28" fmla="*/ 5956013 w 6941309"/>
                <a:gd name="connsiteY28" fmla="*/ 1971175 h 6859666"/>
                <a:gd name="connsiteX29" fmla="*/ 986129 w 6941309"/>
                <a:gd name="connsiteY29" fmla="*/ 3778315 h 6859666"/>
                <a:gd name="connsiteX30" fmla="*/ 1250 w 6941309"/>
                <a:gd name="connsiteY30" fmla="*/ 2793436 h 6859666"/>
                <a:gd name="connsiteX31" fmla="*/ 986129 w 6941309"/>
                <a:gd name="connsiteY31" fmla="*/ 1808556 h 6859666"/>
                <a:gd name="connsiteX32" fmla="*/ 1971009 w 6941309"/>
                <a:gd name="connsiteY32" fmla="*/ 2793436 h 6859666"/>
                <a:gd name="connsiteX33" fmla="*/ 986129 w 6941309"/>
                <a:gd name="connsiteY33" fmla="*/ 3778315 h 6859666"/>
                <a:gd name="connsiteX34" fmla="*/ 986129 w 6941309"/>
                <a:gd name="connsiteY34" fmla="*/ 1971175 h 6859666"/>
                <a:gd name="connsiteX35" fmla="*/ 163869 w 6941309"/>
                <a:gd name="connsiteY35" fmla="*/ 2793436 h 6859666"/>
                <a:gd name="connsiteX36" fmla="*/ 986129 w 6941309"/>
                <a:gd name="connsiteY36" fmla="*/ 3615696 h 6859666"/>
                <a:gd name="connsiteX37" fmla="*/ 1808389 w 6941309"/>
                <a:gd name="connsiteY37" fmla="*/ 2793436 h 6859666"/>
                <a:gd name="connsiteX38" fmla="*/ 986129 w 6941309"/>
                <a:gd name="connsiteY38" fmla="*/ 1971175 h 6859666"/>
                <a:gd name="connsiteX39" fmla="*/ 3471071 w 6941309"/>
                <a:gd name="connsiteY39" fmla="*/ 1971175 h 6859666"/>
                <a:gd name="connsiteX40" fmla="*/ 2486192 w 6941309"/>
                <a:gd name="connsiteY40" fmla="*/ 986296 h 6859666"/>
                <a:gd name="connsiteX41" fmla="*/ 3471071 w 6941309"/>
                <a:gd name="connsiteY41" fmla="*/ 1250 h 6859666"/>
                <a:gd name="connsiteX42" fmla="*/ 4455951 w 6941309"/>
                <a:gd name="connsiteY42" fmla="*/ 986129 h 6859666"/>
                <a:gd name="connsiteX43" fmla="*/ 3471071 w 6941309"/>
                <a:gd name="connsiteY43" fmla="*/ 1971175 h 6859666"/>
                <a:gd name="connsiteX44" fmla="*/ 3471071 w 6941309"/>
                <a:gd name="connsiteY44" fmla="*/ 163869 h 6859666"/>
                <a:gd name="connsiteX45" fmla="*/ 2648811 w 6941309"/>
                <a:gd name="connsiteY45" fmla="*/ 986129 h 6859666"/>
                <a:gd name="connsiteX46" fmla="*/ 3471071 w 6941309"/>
                <a:gd name="connsiteY46" fmla="*/ 1808389 h 6859666"/>
                <a:gd name="connsiteX47" fmla="*/ 4293332 w 6941309"/>
                <a:gd name="connsiteY47" fmla="*/ 986129 h 6859666"/>
                <a:gd name="connsiteX48" fmla="*/ 3471071 w 6941309"/>
                <a:gd name="connsiteY48" fmla="*/ 163869 h 6859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6941309" h="6859666">
                  <a:moveTo>
                    <a:pt x="5190070" y="6859583"/>
                  </a:moveTo>
                  <a:lnTo>
                    <a:pt x="5027451" y="6859583"/>
                  </a:lnTo>
                  <a:cubicBezTo>
                    <a:pt x="5027451" y="6156288"/>
                    <a:pt x="4552256" y="5538468"/>
                    <a:pt x="3871955" y="5357355"/>
                  </a:cubicBezTo>
                  <a:cubicBezTo>
                    <a:pt x="3839297" y="5348690"/>
                    <a:pt x="3815304" y="5320532"/>
                    <a:pt x="3811972" y="5286875"/>
                  </a:cubicBezTo>
                  <a:cubicBezTo>
                    <a:pt x="3808640" y="5253218"/>
                    <a:pt x="3826468" y="5220894"/>
                    <a:pt x="3856792" y="5205899"/>
                  </a:cubicBezTo>
                  <a:cubicBezTo>
                    <a:pt x="4157538" y="5056609"/>
                    <a:pt x="4344150" y="4758029"/>
                    <a:pt x="4344150" y="4426626"/>
                  </a:cubicBezTo>
                  <a:cubicBezTo>
                    <a:pt x="4344150" y="3945266"/>
                    <a:pt x="3952431" y="3553547"/>
                    <a:pt x="3470904" y="3553547"/>
                  </a:cubicBezTo>
                  <a:cubicBezTo>
                    <a:pt x="2989378" y="3553547"/>
                    <a:pt x="2597659" y="3945266"/>
                    <a:pt x="2597659" y="4426626"/>
                  </a:cubicBezTo>
                  <a:cubicBezTo>
                    <a:pt x="2597659" y="4757863"/>
                    <a:pt x="2784438" y="5056442"/>
                    <a:pt x="3085017" y="5205899"/>
                  </a:cubicBezTo>
                  <a:cubicBezTo>
                    <a:pt x="3115342" y="5220894"/>
                    <a:pt x="3133170" y="5253218"/>
                    <a:pt x="3129837" y="5286875"/>
                  </a:cubicBezTo>
                  <a:cubicBezTo>
                    <a:pt x="3126338" y="5320532"/>
                    <a:pt x="3102512" y="5348524"/>
                    <a:pt x="3069855" y="5357355"/>
                  </a:cubicBezTo>
                  <a:cubicBezTo>
                    <a:pt x="2389553" y="5538468"/>
                    <a:pt x="1914358" y="6156288"/>
                    <a:pt x="1914358" y="6859583"/>
                  </a:cubicBezTo>
                  <a:lnTo>
                    <a:pt x="1751739" y="6859583"/>
                  </a:lnTo>
                  <a:cubicBezTo>
                    <a:pt x="1751739" y="6143458"/>
                    <a:pt x="2197443" y="5507811"/>
                    <a:pt x="2855584" y="5255884"/>
                  </a:cubicBezTo>
                  <a:cubicBezTo>
                    <a:pt x="2592327" y="5062607"/>
                    <a:pt x="2435040" y="4758529"/>
                    <a:pt x="2435040" y="4426626"/>
                  </a:cubicBezTo>
                  <a:cubicBezTo>
                    <a:pt x="2435040" y="3855459"/>
                    <a:pt x="2899571" y="3390761"/>
                    <a:pt x="3470738" y="3390761"/>
                  </a:cubicBezTo>
                  <a:cubicBezTo>
                    <a:pt x="4041905" y="3390761"/>
                    <a:pt x="4506436" y="3855459"/>
                    <a:pt x="4506436" y="4426626"/>
                  </a:cubicBezTo>
                  <a:cubicBezTo>
                    <a:pt x="4506436" y="4758529"/>
                    <a:pt x="4348982" y="5062607"/>
                    <a:pt x="4085892" y="5255884"/>
                  </a:cubicBezTo>
                  <a:cubicBezTo>
                    <a:pt x="4744367" y="5507811"/>
                    <a:pt x="5190070" y="6143625"/>
                    <a:pt x="5190070" y="6859583"/>
                  </a:cubicBezTo>
                  <a:close/>
                  <a:moveTo>
                    <a:pt x="5956013" y="3778315"/>
                  </a:moveTo>
                  <a:cubicBezTo>
                    <a:pt x="5412838" y="3778315"/>
                    <a:pt x="4971134" y="3336444"/>
                    <a:pt x="4971134" y="2793436"/>
                  </a:cubicBezTo>
                  <a:cubicBezTo>
                    <a:pt x="4971134" y="2250427"/>
                    <a:pt x="5412838" y="1808556"/>
                    <a:pt x="5956013" y="1808556"/>
                  </a:cubicBezTo>
                  <a:cubicBezTo>
                    <a:pt x="6499188" y="1808556"/>
                    <a:pt x="6940893" y="2250427"/>
                    <a:pt x="6940893" y="2793436"/>
                  </a:cubicBezTo>
                  <a:cubicBezTo>
                    <a:pt x="6940893" y="3336444"/>
                    <a:pt x="6499188" y="3778315"/>
                    <a:pt x="5956013" y="3778315"/>
                  </a:cubicBezTo>
                  <a:close/>
                  <a:moveTo>
                    <a:pt x="5956013" y="1971175"/>
                  </a:moveTo>
                  <a:cubicBezTo>
                    <a:pt x="5502479" y="1971175"/>
                    <a:pt x="5133753" y="2340068"/>
                    <a:pt x="5133753" y="2793436"/>
                  </a:cubicBezTo>
                  <a:cubicBezTo>
                    <a:pt x="5133753" y="3246803"/>
                    <a:pt x="5502646" y="3615696"/>
                    <a:pt x="5956013" y="3615696"/>
                  </a:cubicBezTo>
                  <a:cubicBezTo>
                    <a:pt x="6409381" y="3615696"/>
                    <a:pt x="6778273" y="3246803"/>
                    <a:pt x="6778273" y="2793436"/>
                  </a:cubicBezTo>
                  <a:cubicBezTo>
                    <a:pt x="6778273" y="2340068"/>
                    <a:pt x="6409381" y="1971175"/>
                    <a:pt x="5956013" y="1971175"/>
                  </a:cubicBezTo>
                  <a:close/>
                  <a:moveTo>
                    <a:pt x="986129" y="3778315"/>
                  </a:moveTo>
                  <a:cubicBezTo>
                    <a:pt x="442954" y="3778315"/>
                    <a:pt x="1250" y="3336444"/>
                    <a:pt x="1250" y="2793436"/>
                  </a:cubicBezTo>
                  <a:cubicBezTo>
                    <a:pt x="1250" y="2250427"/>
                    <a:pt x="442954" y="1808556"/>
                    <a:pt x="986129" y="1808556"/>
                  </a:cubicBezTo>
                  <a:cubicBezTo>
                    <a:pt x="1529304" y="1808556"/>
                    <a:pt x="1971009" y="2250427"/>
                    <a:pt x="1971009" y="2793436"/>
                  </a:cubicBezTo>
                  <a:cubicBezTo>
                    <a:pt x="1971009" y="3336444"/>
                    <a:pt x="1529304" y="3778315"/>
                    <a:pt x="986129" y="3778315"/>
                  </a:cubicBezTo>
                  <a:close/>
                  <a:moveTo>
                    <a:pt x="986129" y="1971175"/>
                  </a:moveTo>
                  <a:cubicBezTo>
                    <a:pt x="532595" y="1971175"/>
                    <a:pt x="163869" y="2340068"/>
                    <a:pt x="163869" y="2793436"/>
                  </a:cubicBezTo>
                  <a:cubicBezTo>
                    <a:pt x="163869" y="3246803"/>
                    <a:pt x="532761" y="3615696"/>
                    <a:pt x="986129" y="3615696"/>
                  </a:cubicBezTo>
                  <a:cubicBezTo>
                    <a:pt x="1439497" y="3615696"/>
                    <a:pt x="1808389" y="3246803"/>
                    <a:pt x="1808389" y="2793436"/>
                  </a:cubicBezTo>
                  <a:cubicBezTo>
                    <a:pt x="1808389" y="2340068"/>
                    <a:pt x="1439664" y="1971175"/>
                    <a:pt x="986129" y="1971175"/>
                  </a:cubicBezTo>
                  <a:close/>
                  <a:moveTo>
                    <a:pt x="3471071" y="1971175"/>
                  </a:moveTo>
                  <a:cubicBezTo>
                    <a:pt x="2927896" y="1971175"/>
                    <a:pt x="2486192" y="1529304"/>
                    <a:pt x="2486192" y="986296"/>
                  </a:cubicBezTo>
                  <a:cubicBezTo>
                    <a:pt x="2486192" y="443287"/>
                    <a:pt x="2927896" y="1250"/>
                    <a:pt x="3471071" y="1250"/>
                  </a:cubicBezTo>
                  <a:cubicBezTo>
                    <a:pt x="4014246" y="1250"/>
                    <a:pt x="4455951" y="443121"/>
                    <a:pt x="4455951" y="986129"/>
                  </a:cubicBezTo>
                  <a:cubicBezTo>
                    <a:pt x="4455951" y="1529137"/>
                    <a:pt x="4014246" y="1971175"/>
                    <a:pt x="3471071" y="1971175"/>
                  </a:cubicBezTo>
                  <a:close/>
                  <a:moveTo>
                    <a:pt x="3471071" y="163869"/>
                  </a:moveTo>
                  <a:cubicBezTo>
                    <a:pt x="3017537" y="163869"/>
                    <a:pt x="2648811" y="532761"/>
                    <a:pt x="2648811" y="986129"/>
                  </a:cubicBezTo>
                  <a:cubicBezTo>
                    <a:pt x="2648811" y="1439497"/>
                    <a:pt x="3017704" y="1808389"/>
                    <a:pt x="3471071" y="1808389"/>
                  </a:cubicBezTo>
                  <a:cubicBezTo>
                    <a:pt x="3924439" y="1808389"/>
                    <a:pt x="4293332" y="1439664"/>
                    <a:pt x="4293332" y="986129"/>
                  </a:cubicBezTo>
                  <a:cubicBezTo>
                    <a:pt x="4293332" y="532595"/>
                    <a:pt x="3924606" y="163869"/>
                    <a:pt x="3471071" y="16386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013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4" name="Freeform: Shape 293">
              <a:extLst>
                <a:ext uri="{FF2B5EF4-FFF2-40B4-BE49-F238E27FC236}">
                  <a16:creationId xmlns:a16="http://schemas.microsoft.com/office/drawing/2014/main" id="{654679AA-4129-4D12-BAF0-2974B5034FD3}"/>
                </a:ext>
              </a:extLst>
            </p:cNvPr>
            <p:cNvSpPr/>
            <p:nvPr/>
          </p:nvSpPr>
          <p:spPr>
            <a:xfrm>
              <a:off x="-9451993" y="-1250"/>
              <a:ext cx="6941309" cy="6859666"/>
            </a:xfrm>
            <a:custGeom>
              <a:avLst/>
              <a:gdLst>
                <a:gd name="connsiteX0" fmla="*/ 5190070 w 6941309"/>
                <a:gd name="connsiteY0" fmla="*/ 6859583 h 6859666"/>
                <a:gd name="connsiteX1" fmla="*/ 5027451 w 6941309"/>
                <a:gd name="connsiteY1" fmla="*/ 6859583 h 6859666"/>
                <a:gd name="connsiteX2" fmla="*/ 3871955 w 6941309"/>
                <a:gd name="connsiteY2" fmla="*/ 5357355 h 6859666"/>
                <a:gd name="connsiteX3" fmla="*/ 3811972 w 6941309"/>
                <a:gd name="connsiteY3" fmla="*/ 5286875 h 6859666"/>
                <a:gd name="connsiteX4" fmla="*/ 3856792 w 6941309"/>
                <a:gd name="connsiteY4" fmla="*/ 5205899 h 6859666"/>
                <a:gd name="connsiteX5" fmla="*/ 4344150 w 6941309"/>
                <a:gd name="connsiteY5" fmla="*/ 4426626 h 6859666"/>
                <a:gd name="connsiteX6" fmla="*/ 3470904 w 6941309"/>
                <a:gd name="connsiteY6" fmla="*/ 3553547 h 6859666"/>
                <a:gd name="connsiteX7" fmla="*/ 2597659 w 6941309"/>
                <a:gd name="connsiteY7" fmla="*/ 4426626 h 6859666"/>
                <a:gd name="connsiteX8" fmla="*/ 3085017 w 6941309"/>
                <a:gd name="connsiteY8" fmla="*/ 5205899 h 6859666"/>
                <a:gd name="connsiteX9" fmla="*/ 3129837 w 6941309"/>
                <a:gd name="connsiteY9" fmla="*/ 5286875 h 6859666"/>
                <a:gd name="connsiteX10" fmla="*/ 3069855 w 6941309"/>
                <a:gd name="connsiteY10" fmla="*/ 5357355 h 6859666"/>
                <a:gd name="connsiteX11" fmla="*/ 1914358 w 6941309"/>
                <a:gd name="connsiteY11" fmla="*/ 6859583 h 6859666"/>
                <a:gd name="connsiteX12" fmla="*/ 1751739 w 6941309"/>
                <a:gd name="connsiteY12" fmla="*/ 6859583 h 6859666"/>
                <a:gd name="connsiteX13" fmla="*/ 2855584 w 6941309"/>
                <a:gd name="connsiteY13" fmla="*/ 5255884 h 6859666"/>
                <a:gd name="connsiteX14" fmla="*/ 2435040 w 6941309"/>
                <a:gd name="connsiteY14" fmla="*/ 4426626 h 6859666"/>
                <a:gd name="connsiteX15" fmla="*/ 3470738 w 6941309"/>
                <a:gd name="connsiteY15" fmla="*/ 3390761 h 6859666"/>
                <a:gd name="connsiteX16" fmla="*/ 4506436 w 6941309"/>
                <a:gd name="connsiteY16" fmla="*/ 4426626 h 6859666"/>
                <a:gd name="connsiteX17" fmla="*/ 4085892 w 6941309"/>
                <a:gd name="connsiteY17" fmla="*/ 5255884 h 6859666"/>
                <a:gd name="connsiteX18" fmla="*/ 5190070 w 6941309"/>
                <a:gd name="connsiteY18" fmla="*/ 6859583 h 6859666"/>
                <a:gd name="connsiteX19" fmla="*/ 5956013 w 6941309"/>
                <a:gd name="connsiteY19" fmla="*/ 3778315 h 6859666"/>
                <a:gd name="connsiteX20" fmla="*/ 4971134 w 6941309"/>
                <a:gd name="connsiteY20" fmla="*/ 2793436 h 6859666"/>
                <a:gd name="connsiteX21" fmla="*/ 5956013 w 6941309"/>
                <a:gd name="connsiteY21" fmla="*/ 1808556 h 6859666"/>
                <a:gd name="connsiteX22" fmla="*/ 6940893 w 6941309"/>
                <a:gd name="connsiteY22" fmla="*/ 2793436 h 6859666"/>
                <a:gd name="connsiteX23" fmla="*/ 5956013 w 6941309"/>
                <a:gd name="connsiteY23" fmla="*/ 3778315 h 6859666"/>
                <a:gd name="connsiteX24" fmla="*/ 5956013 w 6941309"/>
                <a:gd name="connsiteY24" fmla="*/ 1971175 h 6859666"/>
                <a:gd name="connsiteX25" fmla="*/ 5133753 w 6941309"/>
                <a:gd name="connsiteY25" fmla="*/ 2793436 h 6859666"/>
                <a:gd name="connsiteX26" fmla="*/ 5956013 w 6941309"/>
                <a:gd name="connsiteY26" fmla="*/ 3615696 h 6859666"/>
                <a:gd name="connsiteX27" fmla="*/ 6778273 w 6941309"/>
                <a:gd name="connsiteY27" fmla="*/ 2793436 h 6859666"/>
                <a:gd name="connsiteX28" fmla="*/ 5956013 w 6941309"/>
                <a:gd name="connsiteY28" fmla="*/ 1971175 h 6859666"/>
                <a:gd name="connsiteX29" fmla="*/ 986129 w 6941309"/>
                <a:gd name="connsiteY29" fmla="*/ 3778315 h 6859666"/>
                <a:gd name="connsiteX30" fmla="*/ 1250 w 6941309"/>
                <a:gd name="connsiteY30" fmla="*/ 2793436 h 6859666"/>
                <a:gd name="connsiteX31" fmla="*/ 986129 w 6941309"/>
                <a:gd name="connsiteY31" fmla="*/ 1808556 h 6859666"/>
                <a:gd name="connsiteX32" fmla="*/ 1971009 w 6941309"/>
                <a:gd name="connsiteY32" fmla="*/ 2793436 h 6859666"/>
                <a:gd name="connsiteX33" fmla="*/ 986129 w 6941309"/>
                <a:gd name="connsiteY33" fmla="*/ 3778315 h 6859666"/>
                <a:gd name="connsiteX34" fmla="*/ 986129 w 6941309"/>
                <a:gd name="connsiteY34" fmla="*/ 1971175 h 6859666"/>
                <a:gd name="connsiteX35" fmla="*/ 163869 w 6941309"/>
                <a:gd name="connsiteY35" fmla="*/ 2793436 h 6859666"/>
                <a:gd name="connsiteX36" fmla="*/ 986129 w 6941309"/>
                <a:gd name="connsiteY36" fmla="*/ 3615696 h 6859666"/>
                <a:gd name="connsiteX37" fmla="*/ 1808389 w 6941309"/>
                <a:gd name="connsiteY37" fmla="*/ 2793436 h 6859666"/>
                <a:gd name="connsiteX38" fmla="*/ 986129 w 6941309"/>
                <a:gd name="connsiteY38" fmla="*/ 1971175 h 6859666"/>
                <a:gd name="connsiteX39" fmla="*/ 3471071 w 6941309"/>
                <a:gd name="connsiteY39" fmla="*/ 1971175 h 6859666"/>
                <a:gd name="connsiteX40" fmla="*/ 2486192 w 6941309"/>
                <a:gd name="connsiteY40" fmla="*/ 986296 h 6859666"/>
                <a:gd name="connsiteX41" fmla="*/ 3471071 w 6941309"/>
                <a:gd name="connsiteY41" fmla="*/ 1250 h 6859666"/>
                <a:gd name="connsiteX42" fmla="*/ 4455951 w 6941309"/>
                <a:gd name="connsiteY42" fmla="*/ 986129 h 6859666"/>
                <a:gd name="connsiteX43" fmla="*/ 3471071 w 6941309"/>
                <a:gd name="connsiteY43" fmla="*/ 1971175 h 6859666"/>
                <a:gd name="connsiteX44" fmla="*/ 3471071 w 6941309"/>
                <a:gd name="connsiteY44" fmla="*/ 163869 h 6859666"/>
                <a:gd name="connsiteX45" fmla="*/ 2648811 w 6941309"/>
                <a:gd name="connsiteY45" fmla="*/ 986129 h 6859666"/>
                <a:gd name="connsiteX46" fmla="*/ 3471071 w 6941309"/>
                <a:gd name="connsiteY46" fmla="*/ 1808389 h 6859666"/>
                <a:gd name="connsiteX47" fmla="*/ 4293332 w 6941309"/>
                <a:gd name="connsiteY47" fmla="*/ 986129 h 6859666"/>
                <a:gd name="connsiteX48" fmla="*/ 3471071 w 6941309"/>
                <a:gd name="connsiteY48" fmla="*/ 163869 h 6859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6941309" h="6859666">
                  <a:moveTo>
                    <a:pt x="5190070" y="6859583"/>
                  </a:moveTo>
                  <a:lnTo>
                    <a:pt x="5027451" y="6859583"/>
                  </a:lnTo>
                  <a:cubicBezTo>
                    <a:pt x="5027451" y="6156288"/>
                    <a:pt x="4552256" y="5538468"/>
                    <a:pt x="3871955" y="5357355"/>
                  </a:cubicBezTo>
                  <a:cubicBezTo>
                    <a:pt x="3839297" y="5348690"/>
                    <a:pt x="3815304" y="5320532"/>
                    <a:pt x="3811972" y="5286875"/>
                  </a:cubicBezTo>
                  <a:cubicBezTo>
                    <a:pt x="3808640" y="5253218"/>
                    <a:pt x="3826468" y="5220894"/>
                    <a:pt x="3856792" y="5205899"/>
                  </a:cubicBezTo>
                  <a:cubicBezTo>
                    <a:pt x="4157538" y="5056609"/>
                    <a:pt x="4344150" y="4758029"/>
                    <a:pt x="4344150" y="4426626"/>
                  </a:cubicBezTo>
                  <a:cubicBezTo>
                    <a:pt x="4344150" y="3945266"/>
                    <a:pt x="3952431" y="3553547"/>
                    <a:pt x="3470904" y="3553547"/>
                  </a:cubicBezTo>
                  <a:cubicBezTo>
                    <a:pt x="2989378" y="3553547"/>
                    <a:pt x="2597659" y="3945266"/>
                    <a:pt x="2597659" y="4426626"/>
                  </a:cubicBezTo>
                  <a:cubicBezTo>
                    <a:pt x="2597659" y="4757863"/>
                    <a:pt x="2784438" y="5056442"/>
                    <a:pt x="3085017" y="5205899"/>
                  </a:cubicBezTo>
                  <a:cubicBezTo>
                    <a:pt x="3115342" y="5220894"/>
                    <a:pt x="3133170" y="5253218"/>
                    <a:pt x="3129837" y="5286875"/>
                  </a:cubicBezTo>
                  <a:cubicBezTo>
                    <a:pt x="3126338" y="5320532"/>
                    <a:pt x="3102512" y="5348524"/>
                    <a:pt x="3069855" y="5357355"/>
                  </a:cubicBezTo>
                  <a:cubicBezTo>
                    <a:pt x="2389553" y="5538468"/>
                    <a:pt x="1914358" y="6156288"/>
                    <a:pt x="1914358" y="6859583"/>
                  </a:cubicBezTo>
                  <a:lnTo>
                    <a:pt x="1751739" y="6859583"/>
                  </a:lnTo>
                  <a:cubicBezTo>
                    <a:pt x="1751739" y="6143458"/>
                    <a:pt x="2197443" y="5507811"/>
                    <a:pt x="2855584" y="5255884"/>
                  </a:cubicBezTo>
                  <a:cubicBezTo>
                    <a:pt x="2592327" y="5062607"/>
                    <a:pt x="2435040" y="4758529"/>
                    <a:pt x="2435040" y="4426626"/>
                  </a:cubicBezTo>
                  <a:cubicBezTo>
                    <a:pt x="2435040" y="3855459"/>
                    <a:pt x="2899571" y="3390761"/>
                    <a:pt x="3470738" y="3390761"/>
                  </a:cubicBezTo>
                  <a:cubicBezTo>
                    <a:pt x="4041905" y="3390761"/>
                    <a:pt x="4506436" y="3855459"/>
                    <a:pt x="4506436" y="4426626"/>
                  </a:cubicBezTo>
                  <a:cubicBezTo>
                    <a:pt x="4506436" y="4758529"/>
                    <a:pt x="4348982" y="5062607"/>
                    <a:pt x="4085892" y="5255884"/>
                  </a:cubicBezTo>
                  <a:cubicBezTo>
                    <a:pt x="4744367" y="5507811"/>
                    <a:pt x="5190070" y="6143625"/>
                    <a:pt x="5190070" y="6859583"/>
                  </a:cubicBezTo>
                  <a:close/>
                  <a:moveTo>
                    <a:pt x="5956013" y="3778315"/>
                  </a:moveTo>
                  <a:cubicBezTo>
                    <a:pt x="5412838" y="3778315"/>
                    <a:pt x="4971134" y="3336444"/>
                    <a:pt x="4971134" y="2793436"/>
                  </a:cubicBezTo>
                  <a:cubicBezTo>
                    <a:pt x="4971134" y="2250427"/>
                    <a:pt x="5412838" y="1808556"/>
                    <a:pt x="5956013" y="1808556"/>
                  </a:cubicBezTo>
                  <a:cubicBezTo>
                    <a:pt x="6499188" y="1808556"/>
                    <a:pt x="6940893" y="2250427"/>
                    <a:pt x="6940893" y="2793436"/>
                  </a:cubicBezTo>
                  <a:cubicBezTo>
                    <a:pt x="6940893" y="3336444"/>
                    <a:pt x="6499188" y="3778315"/>
                    <a:pt x="5956013" y="3778315"/>
                  </a:cubicBezTo>
                  <a:close/>
                  <a:moveTo>
                    <a:pt x="5956013" y="1971175"/>
                  </a:moveTo>
                  <a:cubicBezTo>
                    <a:pt x="5502479" y="1971175"/>
                    <a:pt x="5133753" y="2340068"/>
                    <a:pt x="5133753" y="2793436"/>
                  </a:cubicBezTo>
                  <a:cubicBezTo>
                    <a:pt x="5133753" y="3246803"/>
                    <a:pt x="5502646" y="3615696"/>
                    <a:pt x="5956013" y="3615696"/>
                  </a:cubicBezTo>
                  <a:cubicBezTo>
                    <a:pt x="6409381" y="3615696"/>
                    <a:pt x="6778273" y="3246803"/>
                    <a:pt x="6778273" y="2793436"/>
                  </a:cubicBezTo>
                  <a:cubicBezTo>
                    <a:pt x="6778273" y="2340068"/>
                    <a:pt x="6409381" y="1971175"/>
                    <a:pt x="5956013" y="1971175"/>
                  </a:cubicBezTo>
                  <a:close/>
                  <a:moveTo>
                    <a:pt x="986129" y="3778315"/>
                  </a:moveTo>
                  <a:cubicBezTo>
                    <a:pt x="442954" y="3778315"/>
                    <a:pt x="1250" y="3336444"/>
                    <a:pt x="1250" y="2793436"/>
                  </a:cubicBezTo>
                  <a:cubicBezTo>
                    <a:pt x="1250" y="2250427"/>
                    <a:pt x="442954" y="1808556"/>
                    <a:pt x="986129" y="1808556"/>
                  </a:cubicBezTo>
                  <a:cubicBezTo>
                    <a:pt x="1529304" y="1808556"/>
                    <a:pt x="1971009" y="2250427"/>
                    <a:pt x="1971009" y="2793436"/>
                  </a:cubicBezTo>
                  <a:cubicBezTo>
                    <a:pt x="1971009" y="3336444"/>
                    <a:pt x="1529304" y="3778315"/>
                    <a:pt x="986129" y="3778315"/>
                  </a:cubicBezTo>
                  <a:close/>
                  <a:moveTo>
                    <a:pt x="986129" y="1971175"/>
                  </a:moveTo>
                  <a:cubicBezTo>
                    <a:pt x="532595" y="1971175"/>
                    <a:pt x="163869" y="2340068"/>
                    <a:pt x="163869" y="2793436"/>
                  </a:cubicBezTo>
                  <a:cubicBezTo>
                    <a:pt x="163869" y="3246803"/>
                    <a:pt x="532761" y="3615696"/>
                    <a:pt x="986129" y="3615696"/>
                  </a:cubicBezTo>
                  <a:cubicBezTo>
                    <a:pt x="1439497" y="3615696"/>
                    <a:pt x="1808389" y="3246803"/>
                    <a:pt x="1808389" y="2793436"/>
                  </a:cubicBezTo>
                  <a:cubicBezTo>
                    <a:pt x="1808389" y="2340068"/>
                    <a:pt x="1439664" y="1971175"/>
                    <a:pt x="986129" y="1971175"/>
                  </a:cubicBezTo>
                  <a:close/>
                  <a:moveTo>
                    <a:pt x="3471071" y="1971175"/>
                  </a:moveTo>
                  <a:cubicBezTo>
                    <a:pt x="2927896" y="1971175"/>
                    <a:pt x="2486192" y="1529304"/>
                    <a:pt x="2486192" y="986296"/>
                  </a:cubicBezTo>
                  <a:cubicBezTo>
                    <a:pt x="2486192" y="443287"/>
                    <a:pt x="2927896" y="1250"/>
                    <a:pt x="3471071" y="1250"/>
                  </a:cubicBezTo>
                  <a:cubicBezTo>
                    <a:pt x="4014246" y="1250"/>
                    <a:pt x="4455951" y="443121"/>
                    <a:pt x="4455951" y="986129"/>
                  </a:cubicBezTo>
                  <a:cubicBezTo>
                    <a:pt x="4455951" y="1529137"/>
                    <a:pt x="4014246" y="1971175"/>
                    <a:pt x="3471071" y="1971175"/>
                  </a:cubicBezTo>
                  <a:close/>
                  <a:moveTo>
                    <a:pt x="3471071" y="163869"/>
                  </a:moveTo>
                  <a:cubicBezTo>
                    <a:pt x="3017537" y="163869"/>
                    <a:pt x="2648811" y="532761"/>
                    <a:pt x="2648811" y="986129"/>
                  </a:cubicBezTo>
                  <a:cubicBezTo>
                    <a:pt x="2648811" y="1439497"/>
                    <a:pt x="3017704" y="1808389"/>
                    <a:pt x="3471071" y="1808389"/>
                  </a:cubicBezTo>
                  <a:cubicBezTo>
                    <a:pt x="3924439" y="1808389"/>
                    <a:pt x="4293332" y="1439664"/>
                    <a:pt x="4293332" y="986129"/>
                  </a:cubicBezTo>
                  <a:cubicBezTo>
                    <a:pt x="4293332" y="532595"/>
                    <a:pt x="3924606" y="163869"/>
                    <a:pt x="3471071" y="16386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013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96" name="Graphic 294">
            <a:extLst>
              <a:ext uri="{FF2B5EF4-FFF2-40B4-BE49-F238E27FC236}">
                <a16:creationId xmlns:a16="http://schemas.microsoft.com/office/drawing/2014/main" id="{5499003D-D6CD-470E-9C2A-11CCCF030585}"/>
              </a:ext>
            </a:extLst>
          </p:cNvPr>
          <p:cNvGrpSpPr/>
          <p:nvPr/>
        </p:nvGrpSpPr>
        <p:grpSpPr>
          <a:xfrm>
            <a:off x="3859592" y="1718466"/>
            <a:ext cx="238755" cy="235940"/>
            <a:chOff x="-9542862" y="0"/>
            <a:chExt cx="6939818" cy="6858000"/>
          </a:xfrm>
          <a:solidFill>
            <a:srgbClr val="0F62FE"/>
          </a:solidFill>
        </p:grpSpPr>
        <p:sp>
          <p:nvSpPr>
            <p:cNvPr id="297" name="Freeform: Shape 296">
              <a:extLst>
                <a:ext uri="{FF2B5EF4-FFF2-40B4-BE49-F238E27FC236}">
                  <a16:creationId xmlns:a16="http://schemas.microsoft.com/office/drawing/2014/main" id="{4CE48AE5-F9F0-4206-A6FC-BD8B9D284078}"/>
                </a:ext>
              </a:extLst>
            </p:cNvPr>
            <p:cNvSpPr/>
            <p:nvPr/>
          </p:nvSpPr>
          <p:spPr>
            <a:xfrm>
              <a:off x="-9544089" y="4968409"/>
              <a:ext cx="6941454" cy="1890000"/>
            </a:xfrm>
            <a:custGeom>
              <a:avLst/>
              <a:gdLst>
                <a:gd name="connsiteX0" fmla="*/ 6859227 w 6941454"/>
                <a:gd name="connsiteY0" fmla="*/ 1889591 h 1889999"/>
                <a:gd name="connsiteX1" fmla="*/ 82555 w 6941454"/>
                <a:gd name="connsiteY1" fmla="*/ 1889591 h 1889999"/>
                <a:gd name="connsiteX2" fmla="*/ 1227 w 6941454"/>
                <a:gd name="connsiteY2" fmla="*/ 1808263 h 1889999"/>
                <a:gd name="connsiteX3" fmla="*/ 1227 w 6941454"/>
                <a:gd name="connsiteY3" fmla="*/ 1227 h 1889999"/>
                <a:gd name="connsiteX4" fmla="*/ 163882 w 6941454"/>
                <a:gd name="connsiteY4" fmla="*/ 1227 h 1889999"/>
                <a:gd name="connsiteX5" fmla="*/ 163882 w 6941454"/>
                <a:gd name="connsiteY5" fmla="*/ 1727100 h 1889999"/>
                <a:gd name="connsiteX6" fmla="*/ 6778064 w 6941454"/>
                <a:gd name="connsiteY6" fmla="*/ 1727100 h 1889999"/>
                <a:gd name="connsiteX7" fmla="*/ 6778064 w 6941454"/>
                <a:gd name="connsiteY7" fmla="*/ 1227 h 1889999"/>
                <a:gd name="connsiteX8" fmla="*/ 6940718 w 6941454"/>
                <a:gd name="connsiteY8" fmla="*/ 1227 h 1889999"/>
                <a:gd name="connsiteX9" fmla="*/ 6940718 w 6941454"/>
                <a:gd name="connsiteY9" fmla="*/ 1808263 h 1889999"/>
                <a:gd name="connsiteX10" fmla="*/ 6859227 w 6941454"/>
                <a:gd name="connsiteY10" fmla="*/ 1889591 h 1889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41454" h="1889999">
                  <a:moveTo>
                    <a:pt x="6859227" y="1889591"/>
                  </a:moveTo>
                  <a:lnTo>
                    <a:pt x="82555" y="1889591"/>
                  </a:lnTo>
                  <a:cubicBezTo>
                    <a:pt x="37718" y="1889591"/>
                    <a:pt x="1227" y="1853263"/>
                    <a:pt x="1227" y="1808263"/>
                  </a:cubicBezTo>
                  <a:lnTo>
                    <a:pt x="1227" y="1227"/>
                  </a:lnTo>
                  <a:lnTo>
                    <a:pt x="163882" y="1227"/>
                  </a:lnTo>
                  <a:lnTo>
                    <a:pt x="163882" y="1727100"/>
                  </a:lnTo>
                  <a:lnTo>
                    <a:pt x="6778064" y="1727100"/>
                  </a:lnTo>
                  <a:lnTo>
                    <a:pt x="6778064" y="1227"/>
                  </a:lnTo>
                  <a:lnTo>
                    <a:pt x="6940718" y="1227"/>
                  </a:lnTo>
                  <a:lnTo>
                    <a:pt x="6940718" y="1808263"/>
                  </a:lnTo>
                  <a:cubicBezTo>
                    <a:pt x="6940555" y="1853263"/>
                    <a:pt x="6904064" y="1889591"/>
                    <a:pt x="6859227" y="188959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013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" name="Freeform: Shape 297">
              <a:extLst>
                <a:ext uri="{FF2B5EF4-FFF2-40B4-BE49-F238E27FC236}">
                  <a16:creationId xmlns:a16="http://schemas.microsoft.com/office/drawing/2014/main" id="{F9B5D3CB-ACEB-43D1-82FA-0193B0B6BD6F}"/>
                </a:ext>
              </a:extLst>
            </p:cNvPr>
            <p:cNvSpPr/>
            <p:nvPr/>
          </p:nvSpPr>
          <p:spPr>
            <a:xfrm>
              <a:off x="-7487180" y="-1227"/>
              <a:ext cx="2827636" cy="5085818"/>
            </a:xfrm>
            <a:custGeom>
              <a:avLst/>
              <a:gdLst>
                <a:gd name="connsiteX0" fmla="*/ 1413900 w 2827636"/>
                <a:gd name="connsiteY0" fmla="*/ 5085737 h 5085818"/>
                <a:gd name="connsiteX1" fmla="*/ 1227 w 2827636"/>
                <a:gd name="connsiteY1" fmla="*/ 3672900 h 5085818"/>
                <a:gd name="connsiteX2" fmla="*/ 116100 w 2827636"/>
                <a:gd name="connsiteY2" fmla="*/ 3558028 h 5085818"/>
                <a:gd name="connsiteX3" fmla="*/ 1332736 w 2827636"/>
                <a:gd name="connsiteY3" fmla="*/ 4774500 h 5085818"/>
                <a:gd name="connsiteX4" fmla="*/ 1332736 w 2827636"/>
                <a:gd name="connsiteY4" fmla="*/ 1227 h 5085818"/>
                <a:gd name="connsiteX5" fmla="*/ 1495227 w 2827636"/>
                <a:gd name="connsiteY5" fmla="*/ 1227 h 5085818"/>
                <a:gd name="connsiteX6" fmla="*/ 1495227 w 2827636"/>
                <a:gd name="connsiteY6" fmla="*/ 4774500 h 5085818"/>
                <a:gd name="connsiteX7" fmla="*/ 2711864 w 2827636"/>
                <a:gd name="connsiteY7" fmla="*/ 3558028 h 5085818"/>
                <a:gd name="connsiteX8" fmla="*/ 2826736 w 2827636"/>
                <a:gd name="connsiteY8" fmla="*/ 3672900 h 5085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27636" h="5085818">
                  <a:moveTo>
                    <a:pt x="1413900" y="5085737"/>
                  </a:moveTo>
                  <a:lnTo>
                    <a:pt x="1227" y="3672900"/>
                  </a:lnTo>
                  <a:lnTo>
                    <a:pt x="116100" y="3558028"/>
                  </a:lnTo>
                  <a:lnTo>
                    <a:pt x="1332736" y="4774500"/>
                  </a:lnTo>
                  <a:lnTo>
                    <a:pt x="1332736" y="1227"/>
                  </a:lnTo>
                  <a:lnTo>
                    <a:pt x="1495227" y="1227"/>
                  </a:lnTo>
                  <a:lnTo>
                    <a:pt x="1495227" y="4774500"/>
                  </a:lnTo>
                  <a:lnTo>
                    <a:pt x="2711864" y="3558028"/>
                  </a:lnTo>
                  <a:lnTo>
                    <a:pt x="2826736" y="367290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013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00" name="Graphic 298">
            <a:extLst>
              <a:ext uri="{FF2B5EF4-FFF2-40B4-BE49-F238E27FC236}">
                <a16:creationId xmlns:a16="http://schemas.microsoft.com/office/drawing/2014/main" id="{3A97B759-CCD2-4BF6-ACCD-E33FF25DD159}"/>
              </a:ext>
            </a:extLst>
          </p:cNvPr>
          <p:cNvSpPr/>
          <p:nvPr/>
        </p:nvSpPr>
        <p:spPr>
          <a:xfrm>
            <a:off x="3870087" y="2236271"/>
            <a:ext cx="218971" cy="234213"/>
          </a:xfrm>
          <a:custGeom>
            <a:avLst/>
            <a:gdLst>
              <a:gd name="connsiteX0" fmla="*/ 5885102 w 6411691"/>
              <a:gd name="connsiteY0" fmla="*/ 1339655 h 6858000"/>
              <a:gd name="connsiteX1" fmla="*/ 5249490 w 6411691"/>
              <a:gd name="connsiteY1" fmla="*/ 1339655 h 6858000"/>
              <a:gd name="connsiteX2" fmla="*/ 5249490 w 6411691"/>
              <a:gd name="connsiteY2" fmla="*/ 80559 h 6858000"/>
              <a:gd name="connsiteX3" fmla="*/ 5169155 w 6411691"/>
              <a:gd name="connsiteY3" fmla="*/ 223 h 6858000"/>
              <a:gd name="connsiteX4" fmla="*/ 1243320 w 6411691"/>
              <a:gd name="connsiteY4" fmla="*/ 223 h 6858000"/>
              <a:gd name="connsiteX5" fmla="*/ 1162984 w 6411691"/>
              <a:gd name="connsiteY5" fmla="*/ 80559 h 6858000"/>
              <a:gd name="connsiteX6" fmla="*/ 1162984 w 6411691"/>
              <a:gd name="connsiteY6" fmla="*/ 1339655 h 6858000"/>
              <a:gd name="connsiteX7" fmla="*/ 527036 w 6411691"/>
              <a:gd name="connsiteY7" fmla="*/ 1339655 h 6858000"/>
              <a:gd name="connsiteX8" fmla="*/ 223 w 6411691"/>
              <a:gd name="connsiteY8" fmla="*/ 1866468 h 6858000"/>
              <a:gd name="connsiteX9" fmla="*/ 223 w 6411691"/>
              <a:gd name="connsiteY9" fmla="*/ 5289406 h 6858000"/>
              <a:gd name="connsiteX10" fmla="*/ 527036 w 6411691"/>
              <a:gd name="connsiteY10" fmla="*/ 5816219 h 6858000"/>
              <a:gd name="connsiteX11" fmla="*/ 3125733 w 6411691"/>
              <a:gd name="connsiteY11" fmla="*/ 5816219 h 6858000"/>
              <a:gd name="connsiteX12" fmla="*/ 3125733 w 6411691"/>
              <a:gd name="connsiteY12" fmla="*/ 6697384 h 6858000"/>
              <a:gd name="connsiteX13" fmla="*/ 1747565 w 6411691"/>
              <a:gd name="connsiteY13" fmla="*/ 6697384 h 6858000"/>
              <a:gd name="connsiteX14" fmla="*/ 1747565 w 6411691"/>
              <a:gd name="connsiteY14" fmla="*/ 6858055 h 6858000"/>
              <a:gd name="connsiteX15" fmla="*/ 4664573 w 6411691"/>
              <a:gd name="connsiteY15" fmla="*/ 6858055 h 6858000"/>
              <a:gd name="connsiteX16" fmla="*/ 4664573 w 6411691"/>
              <a:gd name="connsiteY16" fmla="*/ 6697384 h 6858000"/>
              <a:gd name="connsiteX17" fmla="*/ 3286404 w 6411691"/>
              <a:gd name="connsiteY17" fmla="*/ 6697384 h 6858000"/>
              <a:gd name="connsiteX18" fmla="*/ 3286404 w 6411691"/>
              <a:gd name="connsiteY18" fmla="*/ 5816219 h 6858000"/>
              <a:gd name="connsiteX19" fmla="*/ 5885102 w 6411691"/>
              <a:gd name="connsiteY19" fmla="*/ 5816219 h 6858000"/>
              <a:gd name="connsiteX20" fmla="*/ 6411915 w 6411691"/>
              <a:gd name="connsiteY20" fmla="*/ 5289406 h 6858000"/>
              <a:gd name="connsiteX21" fmla="*/ 6411915 w 6411691"/>
              <a:gd name="connsiteY21" fmla="*/ 1866468 h 6858000"/>
              <a:gd name="connsiteX22" fmla="*/ 5885102 w 6411691"/>
              <a:gd name="connsiteY22" fmla="*/ 1339655 h 6858000"/>
              <a:gd name="connsiteX23" fmla="*/ 1323656 w 6411691"/>
              <a:gd name="connsiteY23" fmla="*/ 160895 h 6858000"/>
              <a:gd name="connsiteX24" fmla="*/ 5088819 w 6411691"/>
              <a:gd name="connsiteY24" fmla="*/ 160895 h 6858000"/>
              <a:gd name="connsiteX25" fmla="*/ 5088819 w 6411691"/>
              <a:gd name="connsiteY25" fmla="*/ 1047112 h 6858000"/>
              <a:gd name="connsiteX26" fmla="*/ 1323656 w 6411691"/>
              <a:gd name="connsiteY26" fmla="*/ 1047112 h 6858000"/>
              <a:gd name="connsiteX27" fmla="*/ 1323656 w 6411691"/>
              <a:gd name="connsiteY27" fmla="*/ 160895 h 6858000"/>
              <a:gd name="connsiteX28" fmla="*/ 1323656 w 6411691"/>
              <a:gd name="connsiteY28" fmla="*/ 1207784 h 6858000"/>
              <a:gd name="connsiteX29" fmla="*/ 4974968 w 6411691"/>
              <a:gd name="connsiteY29" fmla="*/ 1207784 h 6858000"/>
              <a:gd name="connsiteX30" fmla="*/ 3336930 w 6411691"/>
              <a:gd name="connsiteY30" fmla="*/ 2845822 h 6858000"/>
              <a:gd name="connsiteX31" fmla="*/ 2477659 w 6411691"/>
              <a:gd name="connsiteY31" fmla="*/ 1986719 h 6858000"/>
              <a:gd name="connsiteX32" fmla="*/ 2364145 w 6411691"/>
              <a:gd name="connsiteY32" fmla="*/ 1986719 h 6858000"/>
              <a:gd name="connsiteX33" fmla="*/ 1323656 w 6411691"/>
              <a:gd name="connsiteY33" fmla="*/ 3027040 h 6858000"/>
              <a:gd name="connsiteX34" fmla="*/ 1323656 w 6411691"/>
              <a:gd name="connsiteY34" fmla="*/ 1207784 h 6858000"/>
              <a:gd name="connsiteX35" fmla="*/ 1323656 w 6411691"/>
              <a:gd name="connsiteY35" fmla="*/ 3254405 h 6858000"/>
              <a:gd name="connsiteX36" fmla="*/ 2420902 w 6411691"/>
              <a:gd name="connsiteY36" fmla="*/ 2157159 h 6858000"/>
              <a:gd name="connsiteX37" fmla="*/ 3280173 w 6411691"/>
              <a:gd name="connsiteY37" fmla="*/ 3016430 h 6858000"/>
              <a:gd name="connsiteX38" fmla="*/ 3393687 w 6411691"/>
              <a:gd name="connsiteY38" fmla="*/ 3016430 h 6858000"/>
              <a:gd name="connsiteX39" fmla="*/ 5088819 w 6411691"/>
              <a:gd name="connsiteY39" fmla="*/ 1321466 h 6858000"/>
              <a:gd name="connsiteX40" fmla="*/ 5088819 w 6411691"/>
              <a:gd name="connsiteY40" fmla="*/ 3926058 h 6858000"/>
              <a:gd name="connsiteX41" fmla="*/ 1323656 w 6411691"/>
              <a:gd name="connsiteY41" fmla="*/ 3926058 h 6858000"/>
              <a:gd name="connsiteX42" fmla="*/ 1323656 w 6411691"/>
              <a:gd name="connsiteY42" fmla="*/ 3254405 h 6858000"/>
              <a:gd name="connsiteX43" fmla="*/ 6251243 w 6411691"/>
              <a:gd name="connsiteY43" fmla="*/ 5289406 h 6858000"/>
              <a:gd name="connsiteX44" fmla="*/ 5885102 w 6411691"/>
              <a:gd name="connsiteY44" fmla="*/ 5655547 h 6858000"/>
              <a:gd name="connsiteX45" fmla="*/ 527036 w 6411691"/>
              <a:gd name="connsiteY45" fmla="*/ 5655547 h 6858000"/>
              <a:gd name="connsiteX46" fmla="*/ 160895 w 6411691"/>
              <a:gd name="connsiteY46" fmla="*/ 5289406 h 6858000"/>
              <a:gd name="connsiteX47" fmla="*/ 160895 w 6411691"/>
              <a:gd name="connsiteY47" fmla="*/ 4774382 h 6858000"/>
              <a:gd name="connsiteX48" fmla="*/ 6251243 w 6411691"/>
              <a:gd name="connsiteY48" fmla="*/ 4774382 h 6858000"/>
              <a:gd name="connsiteX49" fmla="*/ 6251243 w 6411691"/>
              <a:gd name="connsiteY49" fmla="*/ 5289406 h 6858000"/>
              <a:gd name="connsiteX50" fmla="*/ 6251243 w 6411691"/>
              <a:gd name="connsiteY50" fmla="*/ 4613879 h 6858000"/>
              <a:gd name="connsiteX51" fmla="*/ 160895 w 6411691"/>
              <a:gd name="connsiteY51" fmla="*/ 4613879 h 6858000"/>
              <a:gd name="connsiteX52" fmla="*/ 160895 w 6411691"/>
              <a:gd name="connsiteY52" fmla="*/ 1866468 h 6858000"/>
              <a:gd name="connsiteX53" fmla="*/ 527036 w 6411691"/>
              <a:gd name="connsiteY53" fmla="*/ 1500327 h 6858000"/>
              <a:gd name="connsiteX54" fmla="*/ 1162816 w 6411691"/>
              <a:gd name="connsiteY54" fmla="*/ 1500327 h 6858000"/>
              <a:gd name="connsiteX55" fmla="*/ 1162816 w 6411691"/>
              <a:gd name="connsiteY55" fmla="*/ 4006393 h 6858000"/>
              <a:gd name="connsiteX56" fmla="*/ 1243152 w 6411691"/>
              <a:gd name="connsiteY56" fmla="*/ 4086729 h 6858000"/>
              <a:gd name="connsiteX57" fmla="*/ 5168986 w 6411691"/>
              <a:gd name="connsiteY57" fmla="*/ 4086729 h 6858000"/>
              <a:gd name="connsiteX58" fmla="*/ 5249322 w 6411691"/>
              <a:gd name="connsiteY58" fmla="*/ 4006393 h 6858000"/>
              <a:gd name="connsiteX59" fmla="*/ 5249322 w 6411691"/>
              <a:gd name="connsiteY59" fmla="*/ 1500327 h 6858000"/>
              <a:gd name="connsiteX60" fmla="*/ 5884933 w 6411691"/>
              <a:gd name="connsiteY60" fmla="*/ 1500327 h 6858000"/>
              <a:gd name="connsiteX61" fmla="*/ 6251075 w 6411691"/>
              <a:gd name="connsiteY61" fmla="*/ 1866468 h 6858000"/>
              <a:gd name="connsiteX62" fmla="*/ 6251075 w 6411691"/>
              <a:gd name="connsiteY62" fmla="*/ 461387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6411691" h="6858000">
                <a:moveTo>
                  <a:pt x="5885102" y="1339655"/>
                </a:moveTo>
                <a:lnTo>
                  <a:pt x="5249490" y="1339655"/>
                </a:lnTo>
                <a:lnTo>
                  <a:pt x="5249490" y="80559"/>
                </a:lnTo>
                <a:cubicBezTo>
                  <a:pt x="5249490" y="36265"/>
                  <a:pt x="5213449" y="223"/>
                  <a:pt x="5169155" y="223"/>
                </a:cubicBezTo>
                <a:lnTo>
                  <a:pt x="1243320" y="223"/>
                </a:lnTo>
                <a:cubicBezTo>
                  <a:pt x="1199026" y="223"/>
                  <a:pt x="1162984" y="36265"/>
                  <a:pt x="1162984" y="80559"/>
                </a:cubicBezTo>
                <a:lnTo>
                  <a:pt x="1162984" y="1339655"/>
                </a:lnTo>
                <a:lnTo>
                  <a:pt x="527036" y="1339655"/>
                </a:lnTo>
                <a:cubicBezTo>
                  <a:pt x="236514" y="1339655"/>
                  <a:pt x="223" y="1575947"/>
                  <a:pt x="223" y="1866468"/>
                </a:cubicBezTo>
                <a:lnTo>
                  <a:pt x="223" y="5289406"/>
                </a:lnTo>
                <a:cubicBezTo>
                  <a:pt x="223" y="5579927"/>
                  <a:pt x="236514" y="5816219"/>
                  <a:pt x="527036" y="5816219"/>
                </a:cubicBezTo>
                <a:lnTo>
                  <a:pt x="3125733" y="5816219"/>
                </a:lnTo>
                <a:lnTo>
                  <a:pt x="3125733" y="6697384"/>
                </a:lnTo>
                <a:lnTo>
                  <a:pt x="1747565" y="6697384"/>
                </a:lnTo>
                <a:lnTo>
                  <a:pt x="1747565" y="6858055"/>
                </a:lnTo>
                <a:lnTo>
                  <a:pt x="4664573" y="6858055"/>
                </a:lnTo>
                <a:lnTo>
                  <a:pt x="4664573" y="6697384"/>
                </a:lnTo>
                <a:lnTo>
                  <a:pt x="3286404" y="6697384"/>
                </a:lnTo>
                <a:lnTo>
                  <a:pt x="3286404" y="5816219"/>
                </a:lnTo>
                <a:lnTo>
                  <a:pt x="5885102" y="5816219"/>
                </a:lnTo>
                <a:cubicBezTo>
                  <a:pt x="6175623" y="5816219"/>
                  <a:pt x="6411915" y="5579927"/>
                  <a:pt x="6411915" y="5289406"/>
                </a:cubicBezTo>
                <a:lnTo>
                  <a:pt x="6411915" y="1866468"/>
                </a:lnTo>
                <a:cubicBezTo>
                  <a:pt x="6411915" y="1575947"/>
                  <a:pt x="6175623" y="1339655"/>
                  <a:pt x="5885102" y="1339655"/>
                </a:cubicBezTo>
                <a:close/>
                <a:moveTo>
                  <a:pt x="1323656" y="160895"/>
                </a:moveTo>
                <a:lnTo>
                  <a:pt x="5088819" y="160895"/>
                </a:lnTo>
                <a:lnTo>
                  <a:pt x="5088819" y="1047112"/>
                </a:lnTo>
                <a:lnTo>
                  <a:pt x="1323656" y="1047112"/>
                </a:lnTo>
                <a:lnTo>
                  <a:pt x="1323656" y="160895"/>
                </a:lnTo>
                <a:close/>
                <a:moveTo>
                  <a:pt x="1323656" y="1207784"/>
                </a:moveTo>
                <a:lnTo>
                  <a:pt x="4974968" y="1207784"/>
                </a:lnTo>
                <a:lnTo>
                  <a:pt x="3336930" y="2845822"/>
                </a:lnTo>
                <a:lnTo>
                  <a:pt x="2477659" y="1986719"/>
                </a:lnTo>
                <a:cubicBezTo>
                  <a:pt x="2447512" y="1956404"/>
                  <a:pt x="2394124" y="1956404"/>
                  <a:pt x="2364145" y="1986719"/>
                </a:cubicBezTo>
                <a:lnTo>
                  <a:pt x="1323656" y="3027040"/>
                </a:lnTo>
                <a:lnTo>
                  <a:pt x="1323656" y="1207784"/>
                </a:lnTo>
                <a:close/>
                <a:moveTo>
                  <a:pt x="1323656" y="3254405"/>
                </a:moveTo>
                <a:lnTo>
                  <a:pt x="2420902" y="2157159"/>
                </a:lnTo>
                <a:lnTo>
                  <a:pt x="3280173" y="3016430"/>
                </a:lnTo>
                <a:cubicBezTo>
                  <a:pt x="3310320" y="3046745"/>
                  <a:pt x="3363709" y="3046745"/>
                  <a:pt x="3393687" y="3016430"/>
                </a:cubicBezTo>
                <a:lnTo>
                  <a:pt x="5088819" y="1321466"/>
                </a:lnTo>
                <a:lnTo>
                  <a:pt x="5088819" y="3926058"/>
                </a:lnTo>
                <a:lnTo>
                  <a:pt x="1323656" y="3926058"/>
                </a:lnTo>
                <a:lnTo>
                  <a:pt x="1323656" y="3254405"/>
                </a:lnTo>
                <a:close/>
                <a:moveTo>
                  <a:pt x="6251243" y="5289406"/>
                </a:moveTo>
                <a:cubicBezTo>
                  <a:pt x="6251243" y="5491339"/>
                  <a:pt x="6087035" y="5655547"/>
                  <a:pt x="5885102" y="5655547"/>
                </a:cubicBezTo>
                <a:lnTo>
                  <a:pt x="527036" y="5655547"/>
                </a:lnTo>
                <a:cubicBezTo>
                  <a:pt x="325103" y="5655547"/>
                  <a:pt x="160895" y="5491339"/>
                  <a:pt x="160895" y="5289406"/>
                </a:cubicBezTo>
                <a:lnTo>
                  <a:pt x="160895" y="4774382"/>
                </a:lnTo>
                <a:lnTo>
                  <a:pt x="6251243" y="4774382"/>
                </a:lnTo>
                <a:lnTo>
                  <a:pt x="6251243" y="5289406"/>
                </a:lnTo>
                <a:close/>
                <a:moveTo>
                  <a:pt x="6251243" y="4613879"/>
                </a:moveTo>
                <a:lnTo>
                  <a:pt x="160895" y="4613879"/>
                </a:lnTo>
                <a:lnTo>
                  <a:pt x="160895" y="1866468"/>
                </a:lnTo>
                <a:cubicBezTo>
                  <a:pt x="160895" y="1664535"/>
                  <a:pt x="325103" y="1500327"/>
                  <a:pt x="527036" y="1500327"/>
                </a:cubicBezTo>
                <a:lnTo>
                  <a:pt x="1162816" y="1500327"/>
                </a:lnTo>
                <a:lnTo>
                  <a:pt x="1162816" y="4006393"/>
                </a:lnTo>
                <a:cubicBezTo>
                  <a:pt x="1162816" y="4050688"/>
                  <a:pt x="1198858" y="4086729"/>
                  <a:pt x="1243152" y="4086729"/>
                </a:cubicBezTo>
                <a:lnTo>
                  <a:pt x="5168986" y="4086729"/>
                </a:lnTo>
                <a:cubicBezTo>
                  <a:pt x="5213280" y="4086729"/>
                  <a:pt x="5249322" y="4050688"/>
                  <a:pt x="5249322" y="4006393"/>
                </a:cubicBezTo>
                <a:lnTo>
                  <a:pt x="5249322" y="1500327"/>
                </a:lnTo>
                <a:lnTo>
                  <a:pt x="5884933" y="1500327"/>
                </a:lnTo>
                <a:cubicBezTo>
                  <a:pt x="6086867" y="1500327"/>
                  <a:pt x="6251075" y="1664535"/>
                  <a:pt x="6251075" y="1866468"/>
                </a:cubicBezTo>
                <a:lnTo>
                  <a:pt x="6251075" y="4613879"/>
                </a:lnTo>
                <a:close/>
              </a:path>
            </a:pathLst>
          </a:custGeom>
          <a:solidFill>
            <a:srgbClr val="0064FF"/>
          </a:solidFill>
          <a:ln w="168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013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66" name="Graphic 664">
            <a:extLst>
              <a:ext uri="{FF2B5EF4-FFF2-40B4-BE49-F238E27FC236}">
                <a16:creationId xmlns:a16="http://schemas.microsoft.com/office/drawing/2014/main" id="{C7A39B91-61D6-4232-A198-19C4ED3CE670}"/>
              </a:ext>
            </a:extLst>
          </p:cNvPr>
          <p:cNvGrpSpPr/>
          <p:nvPr/>
        </p:nvGrpSpPr>
        <p:grpSpPr>
          <a:xfrm>
            <a:off x="3887010" y="4430022"/>
            <a:ext cx="202216" cy="202216"/>
            <a:chOff x="-10298866" y="0"/>
            <a:chExt cx="6858000" cy="6858000"/>
          </a:xfrm>
          <a:solidFill>
            <a:srgbClr val="0F62FE"/>
          </a:solidFill>
        </p:grpSpPr>
        <p:sp>
          <p:nvSpPr>
            <p:cNvPr id="667" name="Freeform: Shape 666">
              <a:extLst>
                <a:ext uri="{FF2B5EF4-FFF2-40B4-BE49-F238E27FC236}">
                  <a16:creationId xmlns:a16="http://schemas.microsoft.com/office/drawing/2014/main" id="{242B07D0-8534-463D-B387-811D33DEF361}"/>
                </a:ext>
              </a:extLst>
            </p:cNvPr>
            <p:cNvSpPr/>
            <p:nvPr/>
          </p:nvSpPr>
          <p:spPr>
            <a:xfrm>
              <a:off x="-8545155" y="1753401"/>
              <a:ext cx="3349184" cy="3349184"/>
            </a:xfrm>
            <a:custGeom>
              <a:avLst/>
              <a:gdLst>
                <a:gd name="connsiteX0" fmla="*/ 1755880 w 3349183"/>
                <a:gd name="connsiteY0" fmla="*/ 1162 h 3349183"/>
                <a:gd name="connsiteX1" fmla="*/ 1594543 w 3349183"/>
                <a:gd name="connsiteY1" fmla="*/ 1162 h 3349183"/>
                <a:gd name="connsiteX2" fmla="*/ 1594543 w 3349183"/>
                <a:gd name="connsiteY2" fmla="*/ 1594543 h 3349183"/>
                <a:gd name="connsiteX3" fmla="*/ 1162 w 3349183"/>
                <a:gd name="connsiteY3" fmla="*/ 1594543 h 3349183"/>
                <a:gd name="connsiteX4" fmla="*/ 1162 w 3349183"/>
                <a:gd name="connsiteY4" fmla="*/ 1756035 h 3349183"/>
                <a:gd name="connsiteX5" fmla="*/ 1594543 w 3349183"/>
                <a:gd name="connsiteY5" fmla="*/ 1756035 h 3349183"/>
                <a:gd name="connsiteX6" fmla="*/ 1594543 w 3349183"/>
                <a:gd name="connsiteY6" fmla="*/ 3349261 h 3349183"/>
                <a:gd name="connsiteX7" fmla="*/ 1755880 w 3349183"/>
                <a:gd name="connsiteY7" fmla="*/ 3349261 h 3349183"/>
                <a:gd name="connsiteX8" fmla="*/ 1755880 w 3349183"/>
                <a:gd name="connsiteY8" fmla="*/ 1756035 h 3349183"/>
                <a:gd name="connsiteX9" fmla="*/ 3349261 w 3349183"/>
                <a:gd name="connsiteY9" fmla="*/ 1756035 h 3349183"/>
                <a:gd name="connsiteX10" fmla="*/ 3349261 w 3349183"/>
                <a:gd name="connsiteY10" fmla="*/ 1594543 h 3349183"/>
                <a:gd name="connsiteX11" fmla="*/ 1755880 w 3349183"/>
                <a:gd name="connsiteY11" fmla="*/ 1594543 h 3349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349183" h="3349183">
                  <a:moveTo>
                    <a:pt x="1755880" y="1162"/>
                  </a:moveTo>
                  <a:lnTo>
                    <a:pt x="1594543" y="1162"/>
                  </a:lnTo>
                  <a:lnTo>
                    <a:pt x="1594543" y="1594543"/>
                  </a:lnTo>
                  <a:lnTo>
                    <a:pt x="1162" y="1594543"/>
                  </a:lnTo>
                  <a:lnTo>
                    <a:pt x="1162" y="1756035"/>
                  </a:lnTo>
                  <a:lnTo>
                    <a:pt x="1594543" y="1756035"/>
                  </a:lnTo>
                  <a:lnTo>
                    <a:pt x="1594543" y="3349261"/>
                  </a:lnTo>
                  <a:lnTo>
                    <a:pt x="1755880" y="3349261"/>
                  </a:lnTo>
                  <a:lnTo>
                    <a:pt x="1755880" y="1756035"/>
                  </a:lnTo>
                  <a:lnTo>
                    <a:pt x="3349261" y="1756035"/>
                  </a:lnTo>
                  <a:lnTo>
                    <a:pt x="3349261" y="1594543"/>
                  </a:lnTo>
                  <a:lnTo>
                    <a:pt x="1755880" y="159454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013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8" name="Freeform: Shape 667">
              <a:extLst>
                <a:ext uri="{FF2B5EF4-FFF2-40B4-BE49-F238E27FC236}">
                  <a16:creationId xmlns:a16="http://schemas.microsoft.com/office/drawing/2014/main" id="{D240244C-7A66-4241-AB71-AD90015439EC}"/>
                </a:ext>
              </a:extLst>
            </p:cNvPr>
            <p:cNvSpPr/>
            <p:nvPr/>
          </p:nvSpPr>
          <p:spPr>
            <a:xfrm>
              <a:off x="-10300028" y="-1162"/>
              <a:ext cx="6859550" cy="6859550"/>
            </a:xfrm>
            <a:custGeom>
              <a:avLst/>
              <a:gdLst>
                <a:gd name="connsiteX0" fmla="*/ 3430162 w 6859549"/>
                <a:gd name="connsiteY0" fmla="*/ 1162 h 6859549"/>
                <a:gd name="connsiteX1" fmla="*/ 1162 w 6859549"/>
                <a:gd name="connsiteY1" fmla="*/ 3430007 h 6859549"/>
                <a:gd name="connsiteX2" fmla="*/ 3430162 w 6859549"/>
                <a:gd name="connsiteY2" fmla="*/ 6858852 h 6859549"/>
                <a:gd name="connsiteX3" fmla="*/ 6859007 w 6859549"/>
                <a:gd name="connsiteY3" fmla="*/ 3430007 h 6859549"/>
                <a:gd name="connsiteX4" fmla="*/ 3430162 w 6859549"/>
                <a:gd name="connsiteY4" fmla="*/ 1162 h 6859549"/>
                <a:gd name="connsiteX5" fmla="*/ 3430162 w 6859549"/>
                <a:gd name="connsiteY5" fmla="*/ 6697360 h 6859549"/>
                <a:gd name="connsiteX6" fmla="*/ 162655 w 6859549"/>
                <a:gd name="connsiteY6" fmla="*/ 3430007 h 6859549"/>
                <a:gd name="connsiteX7" fmla="*/ 3430162 w 6859549"/>
                <a:gd name="connsiteY7" fmla="*/ 162655 h 6859549"/>
                <a:gd name="connsiteX8" fmla="*/ 6697516 w 6859549"/>
                <a:gd name="connsiteY8" fmla="*/ 3430007 h 6859549"/>
                <a:gd name="connsiteX9" fmla="*/ 3430162 w 6859549"/>
                <a:gd name="connsiteY9" fmla="*/ 6697360 h 6859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859549" h="6859549">
                  <a:moveTo>
                    <a:pt x="3430162" y="1162"/>
                  </a:moveTo>
                  <a:cubicBezTo>
                    <a:pt x="1539369" y="1162"/>
                    <a:pt x="1162" y="1539369"/>
                    <a:pt x="1162" y="3430007"/>
                  </a:cubicBezTo>
                  <a:cubicBezTo>
                    <a:pt x="1162" y="5320646"/>
                    <a:pt x="1539369" y="6858852"/>
                    <a:pt x="3430162" y="6858852"/>
                  </a:cubicBezTo>
                  <a:cubicBezTo>
                    <a:pt x="5320801" y="6858852"/>
                    <a:pt x="6859007" y="5320646"/>
                    <a:pt x="6859007" y="3430007"/>
                  </a:cubicBezTo>
                  <a:cubicBezTo>
                    <a:pt x="6859007" y="1539369"/>
                    <a:pt x="5320801" y="1162"/>
                    <a:pt x="3430162" y="1162"/>
                  </a:cubicBezTo>
                  <a:close/>
                  <a:moveTo>
                    <a:pt x="3430162" y="6697360"/>
                  </a:moveTo>
                  <a:cubicBezTo>
                    <a:pt x="1628484" y="6697360"/>
                    <a:pt x="162655" y="5231531"/>
                    <a:pt x="162655" y="3430007"/>
                  </a:cubicBezTo>
                  <a:cubicBezTo>
                    <a:pt x="162655" y="1628484"/>
                    <a:pt x="1628330" y="162655"/>
                    <a:pt x="3430162" y="162655"/>
                  </a:cubicBezTo>
                  <a:cubicBezTo>
                    <a:pt x="5231841" y="162655"/>
                    <a:pt x="6697516" y="1628484"/>
                    <a:pt x="6697516" y="3430007"/>
                  </a:cubicBezTo>
                  <a:cubicBezTo>
                    <a:pt x="6697516" y="5231531"/>
                    <a:pt x="5231685" y="6697360"/>
                    <a:pt x="3430162" y="66973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013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70" name="Graphic 668">
            <a:extLst>
              <a:ext uri="{FF2B5EF4-FFF2-40B4-BE49-F238E27FC236}">
                <a16:creationId xmlns:a16="http://schemas.microsoft.com/office/drawing/2014/main" id="{893D8B1B-D1B5-45AF-AEAB-6A2503981303}"/>
              </a:ext>
            </a:extLst>
          </p:cNvPr>
          <p:cNvGrpSpPr/>
          <p:nvPr/>
        </p:nvGrpSpPr>
        <p:grpSpPr>
          <a:xfrm>
            <a:off x="340438" y="2157777"/>
            <a:ext cx="239642" cy="239642"/>
            <a:chOff x="-7755584" y="0"/>
            <a:chExt cx="6858000" cy="6858000"/>
          </a:xfrm>
          <a:solidFill>
            <a:srgbClr val="0F62FE"/>
          </a:solidFill>
        </p:grpSpPr>
        <p:sp>
          <p:nvSpPr>
            <p:cNvPr id="671" name="Freeform: Shape 670">
              <a:extLst>
                <a:ext uri="{FF2B5EF4-FFF2-40B4-BE49-F238E27FC236}">
                  <a16:creationId xmlns:a16="http://schemas.microsoft.com/office/drawing/2014/main" id="{4A18DBBE-D70E-4495-BD12-1B7602E0D2B5}"/>
                </a:ext>
              </a:extLst>
            </p:cNvPr>
            <p:cNvSpPr/>
            <p:nvPr/>
          </p:nvSpPr>
          <p:spPr>
            <a:xfrm>
              <a:off x="-7756810" y="-1226"/>
              <a:ext cx="6859635" cy="6859635"/>
            </a:xfrm>
            <a:custGeom>
              <a:avLst/>
              <a:gdLst>
                <a:gd name="connsiteX0" fmla="*/ 6220193 w 6859635"/>
                <a:gd name="connsiteY0" fmla="*/ 6858736 h 6859635"/>
                <a:gd name="connsiteX1" fmla="*/ 5581814 w 6859635"/>
                <a:gd name="connsiteY1" fmla="*/ 6220193 h 6859635"/>
                <a:gd name="connsiteX2" fmla="*/ 6220193 w 6859635"/>
                <a:gd name="connsiteY2" fmla="*/ 5581650 h 6859635"/>
                <a:gd name="connsiteX3" fmla="*/ 6858573 w 6859635"/>
                <a:gd name="connsiteY3" fmla="*/ 6220193 h 6859635"/>
                <a:gd name="connsiteX4" fmla="*/ 6220193 w 6859635"/>
                <a:gd name="connsiteY4" fmla="*/ 6858736 h 6859635"/>
                <a:gd name="connsiteX5" fmla="*/ 6220193 w 6859635"/>
                <a:gd name="connsiteY5" fmla="*/ 5742717 h 6859635"/>
                <a:gd name="connsiteX6" fmla="*/ 5742390 w 6859635"/>
                <a:gd name="connsiteY6" fmla="*/ 6220357 h 6859635"/>
                <a:gd name="connsiteX7" fmla="*/ 6220193 w 6859635"/>
                <a:gd name="connsiteY7" fmla="*/ 6697996 h 6859635"/>
                <a:gd name="connsiteX8" fmla="*/ 6697996 w 6859635"/>
                <a:gd name="connsiteY8" fmla="*/ 6220357 h 6859635"/>
                <a:gd name="connsiteX9" fmla="*/ 6220193 w 6859635"/>
                <a:gd name="connsiteY9" fmla="*/ 5742717 h 6859635"/>
                <a:gd name="connsiteX10" fmla="*/ 3429900 w 6859635"/>
                <a:gd name="connsiteY10" fmla="*/ 6858736 h 6859635"/>
                <a:gd name="connsiteX11" fmla="*/ 2791520 w 6859635"/>
                <a:gd name="connsiteY11" fmla="*/ 6220193 h 6859635"/>
                <a:gd name="connsiteX12" fmla="*/ 3429900 w 6859635"/>
                <a:gd name="connsiteY12" fmla="*/ 5581650 h 6859635"/>
                <a:gd name="connsiteX13" fmla="*/ 4068279 w 6859635"/>
                <a:gd name="connsiteY13" fmla="*/ 6220193 h 6859635"/>
                <a:gd name="connsiteX14" fmla="*/ 3429900 w 6859635"/>
                <a:gd name="connsiteY14" fmla="*/ 6858736 h 6859635"/>
                <a:gd name="connsiteX15" fmla="*/ 3429900 w 6859635"/>
                <a:gd name="connsiteY15" fmla="*/ 5742717 h 6859635"/>
                <a:gd name="connsiteX16" fmla="*/ 2952096 w 6859635"/>
                <a:gd name="connsiteY16" fmla="*/ 6220357 h 6859635"/>
                <a:gd name="connsiteX17" fmla="*/ 3429900 w 6859635"/>
                <a:gd name="connsiteY17" fmla="*/ 6697996 h 6859635"/>
                <a:gd name="connsiteX18" fmla="*/ 3907703 w 6859635"/>
                <a:gd name="connsiteY18" fmla="*/ 6220357 h 6859635"/>
                <a:gd name="connsiteX19" fmla="*/ 3429900 w 6859635"/>
                <a:gd name="connsiteY19" fmla="*/ 5742717 h 6859635"/>
                <a:gd name="connsiteX20" fmla="*/ 639606 w 6859635"/>
                <a:gd name="connsiteY20" fmla="*/ 6858736 h 6859635"/>
                <a:gd name="connsiteX21" fmla="*/ 1226 w 6859635"/>
                <a:gd name="connsiteY21" fmla="*/ 6220193 h 6859635"/>
                <a:gd name="connsiteX22" fmla="*/ 639606 w 6859635"/>
                <a:gd name="connsiteY22" fmla="*/ 5581650 h 6859635"/>
                <a:gd name="connsiteX23" fmla="*/ 1277985 w 6859635"/>
                <a:gd name="connsiteY23" fmla="*/ 6220193 h 6859635"/>
                <a:gd name="connsiteX24" fmla="*/ 639606 w 6859635"/>
                <a:gd name="connsiteY24" fmla="*/ 6858736 h 6859635"/>
                <a:gd name="connsiteX25" fmla="*/ 639606 w 6859635"/>
                <a:gd name="connsiteY25" fmla="*/ 5742717 h 6859635"/>
                <a:gd name="connsiteX26" fmla="*/ 161802 w 6859635"/>
                <a:gd name="connsiteY26" fmla="*/ 6220357 h 6859635"/>
                <a:gd name="connsiteX27" fmla="*/ 639606 w 6859635"/>
                <a:gd name="connsiteY27" fmla="*/ 6697996 h 6859635"/>
                <a:gd name="connsiteX28" fmla="*/ 1117409 w 6859635"/>
                <a:gd name="connsiteY28" fmla="*/ 6220357 h 6859635"/>
                <a:gd name="connsiteX29" fmla="*/ 639606 w 6859635"/>
                <a:gd name="connsiteY29" fmla="*/ 5742717 h 6859635"/>
                <a:gd name="connsiteX30" fmla="*/ 4769286 w 6859635"/>
                <a:gd name="connsiteY30" fmla="*/ 4849738 h 6859635"/>
                <a:gd name="connsiteX31" fmla="*/ 2090513 w 6859635"/>
                <a:gd name="connsiteY31" fmla="*/ 4849738 h 6859635"/>
                <a:gd name="connsiteX32" fmla="*/ 2010225 w 6859635"/>
                <a:gd name="connsiteY32" fmla="*/ 4769286 h 6859635"/>
                <a:gd name="connsiteX33" fmla="*/ 2010225 w 6859635"/>
                <a:gd name="connsiteY33" fmla="*/ 2090676 h 6859635"/>
                <a:gd name="connsiteX34" fmla="*/ 2090513 w 6859635"/>
                <a:gd name="connsiteY34" fmla="*/ 2010225 h 6859635"/>
                <a:gd name="connsiteX35" fmla="*/ 4769123 w 6859635"/>
                <a:gd name="connsiteY35" fmla="*/ 2010225 h 6859635"/>
                <a:gd name="connsiteX36" fmla="*/ 4849411 w 6859635"/>
                <a:gd name="connsiteY36" fmla="*/ 2090676 h 6859635"/>
                <a:gd name="connsiteX37" fmla="*/ 4849411 w 6859635"/>
                <a:gd name="connsiteY37" fmla="*/ 4769286 h 6859635"/>
                <a:gd name="connsiteX38" fmla="*/ 4769286 w 6859635"/>
                <a:gd name="connsiteY38" fmla="*/ 4849738 h 6859635"/>
                <a:gd name="connsiteX39" fmla="*/ 2170801 w 6859635"/>
                <a:gd name="connsiteY39" fmla="*/ 4688835 h 6859635"/>
                <a:gd name="connsiteX40" fmla="*/ 4688835 w 6859635"/>
                <a:gd name="connsiteY40" fmla="*/ 4688835 h 6859635"/>
                <a:gd name="connsiteX41" fmla="*/ 4688835 w 6859635"/>
                <a:gd name="connsiteY41" fmla="*/ 3063943 h 6859635"/>
                <a:gd name="connsiteX42" fmla="*/ 2170801 w 6859635"/>
                <a:gd name="connsiteY42" fmla="*/ 3063943 h 6859635"/>
                <a:gd name="connsiteX43" fmla="*/ 2170801 w 6859635"/>
                <a:gd name="connsiteY43" fmla="*/ 4688835 h 6859635"/>
                <a:gd name="connsiteX44" fmla="*/ 2170801 w 6859635"/>
                <a:gd name="connsiteY44" fmla="*/ 2903040 h 6859635"/>
                <a:gd name="connsiteX45" fmla="*/ 4688835 w 6859635"/>
                <a:gd name="connsiteY45" fmla="*/ 2903040 h 6859635"/>
                <a:gd name="connsiteX46" fmla="*/ 4688835 w 6859635"/>
                <a:gd name="connsiteY46" fmla="*/ 2171128 h 6859635"/>
                <a:gd name="connsiteX47" fmla="*/ 2170801 w 6859635"/>
                <a:gd name="connsiteY47" fmla="*/ 2171128 h 6859635"/>
                <a:gd name="connsiteX48" fmla="*/ 2170801 w 6859635"/>
                <a:gd name="connsiteY48" fmla="*/ 2903040 h 6859635"/>
                <a:gd name="connsiteX49" fmla="*/ 6220193 w 6859635"/>
                <a:gd name="connsiteY49" fmla="*/ 4068442 h 6859635"/>
                <a:gd name="connsiteX50" fmla="*/ 5581814 w 6859635"/>
                <a:gd name="connsiteY50" fmla="*/ 3429900 h 6859635"/>
                <a:gd name="connsiteX51" fmla="*/ 6220193 w 6859635"/>
                <a:gd name="connsiteY51" fmla="*/ 2791357 h 6859635"/>
                <a:gd name="connsiteX52" fmla="*/ 6858573 w 6859635"/>
                <a:gd name="connsiteY52" fmla="*/ 3429900 h 6859635"/>
                <a:gd name="connsiteX53" fmla="*/ 6220193 w 6859635"/>
                <a:gd name="connsiteY53" fmla="*/ 4068442 h 6859635"/>
                <a:gd name="connsiteX54" fmla="*/ 6220193 w 6859635"/>
                <a:gd name="connsiteY54" fmla="*/ 2952423 h 6859635"/>
                <a:gd name="connsiteX55" fmla="*/ 5742390 w 6859635"/>
                <a:gd name="connsiteY55" fmla="*/ 3430063 h 6859635"/>
                <a:gd name="connsiteX56" fmla="*/ 6220193 w 6859635"/>
                <a:gd name="connsiteY56" fmla="*/ 3907703 h 6859635"/>
                <a:gd name="connsiteX57" fmla="*/ 6697996 w 6859635"/>
                <a:gd name="connsiteY57" fmla="*/ 3430063 h 6859635"/>
                <a:gd name="connsiteX58" fmla="*/ 6220193 w 6859635"/>
                <a:gd name="connsiteY58" fmla="*/ 2952423 h 6859635"/>
                <a:gd name="connsiteX59" fmla="*/ 639606 w 6859635"/>
                <a:gd name="connsiteY59" fmla="*/ 4068442 h 6859635"/>
                <a:gd name="connsiteX60" fmla="*/ 1226 w 6859635"/>
                <a:gd name="connsiteY60" fmla="*/ 3430063 h 6859635"/>
                <a:gd name="connsiteX61" fmla="*/ 639606 w 6859635"/>
                <a:gd name="connsiteY61" fmla="*/ 2791520 h 6859635"/>
                <a:gd name="connsiteX62" fmla="*/ 1277985 w 6859635"/>
                <a:gd name="connsiteY62" fmla="*/ 3430063 h 6859635"/>
                <a:gd name="connsiteX63" fmla="*/ 639606 w 6859635"/>
                <a:gd name="connsiteY63" fmla="*/ 4068442 h 6859635"/>
                <a:gd name="connsiteX64" fmla="*/ 639606 w 6859635"/>
                <a:gd name="connsiteY64" fmla="*/ 2952423 h 6859635"/>
                <a:gd name="connsiteX65" fmla="*/ 161802 w 6859635"/>
                <a:gd name="connsiteY65" fmla="*/ 3430063 h 6859635"/>
                <a:gd name="connsiteX66" fmla="*/ 639606 w 6859635"/>
                <a:gd name="connsiteY66" fmla="*/ 3907703 h 6859635"/>
                <a:gd name="connsiteX67" fmla="*/ 1117409 w 6859635"/>
                <a:gd name="connsiteY67" fmla="*/ 3430063 h 6859635"/>
                <a:gd name="connsiteX68" fmla="*/ 639606 w 6859635"/>
                <a:gd name="connsiteY68" fmla="*/ 2952423 h 6859635"/>
                <a:gd name="connsiteX69" fmla="*/ 4322715 w 6859635"/>
                <a:gd name="connsiteY69" fmla="*/ 3956922 h 6859635"/>
                <a:gd name="connsiteX70" fmla="*/ 2536920 w 6859635"/>
                <a:gd name="connsiteY70" fmla="*/ 3956922 h 6859635"/>
                <a:gd name="connsiteX71" fmla="*/ 2536920 w 6859635"/>
                <a:gd name="connsiteY71" fmla="*/ 3796019 h 6859635"/>
                <a:gd name="connsiteX72" fmla="*/ 4322715 w 6859635"/>
                <a:gd name="connsiteY72" fmla="*/ 3796019 h 6859635"/>
                <a:gd name="connsiteX73" fmla="*/ 4322715 w 6859635"/>
                <a:gd name="connsiteY73" fmla="*/ 3956922 h 6859635"/>
                <a:gd name="connsiteX74" fmla="*/ 6220193 w 6859635"/>
                <a:gd name="connsiteY74" fmla="*/ 1278149 h 6859635"/>
                <a:gd name="connsiteX75" fmla="*/ 5581814 w 6859635"/>
                <a:gd name="connsiteY75" fmla="*/ 639606 h 6859635"/>
                <a:gd name="connsiteX76" fmla="*/ 6220193 w 6859635"/>
                <a:gd name="connsiteY76" fmla="*/ 1226 h 6859635"/>
                <a:gd name="connsiteX77" fmla="*/ 6858573 w 6859635"/>
                <a:gd name="connsiteY77" fmla="*/ 639769 h 6859635"/>
                <a:gd name="connsiteX78" fmla="*/ 6220193 w 6859635"/>
                <a:gd name="connsiteY78" fmla="*/ 1278149 h 6859635"/>
                <a:gd name="connsiteX79" fmla="*/ 6220193 w 6859635"/>
                <a:gd name="connsiteY79" fmla="*/ 162129 h 6859635"/>
                <a:gd name="connsiteX80" fmla="*/ 5742390 w 6859635"/>
                <a:gd name="connsiteY80" fmla="*/ 639769 h 6859635"/>
                <a:gd name="connsiteX81" fmla="*/ 6220193 w 6859635"/>
                <a:gd name="connsiteY81" fmla="*/ 1117409 h 6859635"/>
                <a:gd name="connsiteX82" fmla="*/ 6697996 w 6859635"/>
                <a:gd name="connsiteY82" fmla="*/ 639769 h 6859635"/>
                <a:gd name="connsiteX83" fmla="*/ 6220193 w 6859635"/>
                <a:gd name="connsiteY83" fmla="*/ 162129 h 6859635"/>
                <a:gd name="connsiteX84" fmla="*/ 3429900 w 6859635"/>
                <a:gd name="connsiteY84" fmla="*/ 1278149 h 6859635"/>
                <a:gd name="connsiteX85" fmla="*/ 2791520 w 6859635"/>
                <a:gd name="connsiteY85" fmla="*/ 639606 h 6859635"/>
                <a:gd name="connsiteX86" fmla="*/ 3429900 w 6859635"/>
                <a:gd name="connsiteY86" fmla="*/ 1226 h 6859635"/>
                <a:gd name="connsiteX87" fmla="*/ 4068279 w 6859635"/>
                <a:gd name="connsiteY87" fmla="*/ 639769 h 6859635"/>
                <a:gd name="connsiteX88" fmla="*/ 3429900 w 6859635"/>
                <a:gd name="connsiteY88" fmla="*/ 1278149 h 6859635"/>
                <a:gd name="connsiteX89" fmla="*/ 3429900 w 6859635"/>
                <a:gd name="connsiteY89" fmla="*/ 162129 h 6859635"/>
                <a:gd name="connsiteX90" fmla="*/ 2952096 w 6859635"/>
                <a:gd name="connsiteY90" fmla="*/ 639769 h 6859635"/>
                <a:gd name="connsiteX91" fmla="*/ 3429900 w 6859635"/>
                <a:gd name="connsiteY91" fmla="*/ 1117409 h 6859635"/>
                <a:gd name="connsiteX92" fmla="*/ 3907703 w 6859635"/>
                <a:gd name="connsiteY92" fmla="*/ 639769 h 6859635"/>
                <a:gd name="connsiteX93" fmla="*/ 3429900 w 6859635"/>
                <a:gd name="connsiteY93" fmla="*/ 162129 h 6859635"/>
                <a:gd name="connsiteX94" fmla="*/ 639606 w 6859635"/>
                <a:gd name="connsiteY94" fmla="*/ 1278149 h 6859635"/>
                <a:gd name="connsiteX95" fmla="*/ 1226 w 6859635"/>
                <a:gd name="connsiteY95" fmla="*/ 639769 h 6859635"/>
                <a:gd name="connsiteX96" fmla="*/ 639606 w 6859635"/>
                <a:gd name="connsiteY96" fmla="*/ 1226 h 6859635"/>
                <a:gd name="connsiteX97" fmla="*/ 1277985 w 6859635"/>
                <a:gd name="connsiteY97" fmla="*/ 639769 h 6859635"/>
                <a:gd name="connsiteX98" fmla="*/ 639606 w 6859635"/>
                <a:gd name="connsiteY98" fmla="*/ 1278149 h 6859635"/>
                <a:gd name="connsiteX99" fmla="*/ 639606 w 6859635"/>
                <a:gd name="connsiteY99" fmla="*/ 162129 h 6859635"/>
                <a:gd name="connsiteX100" fmla="*/ 161802 w 6859635"/>
                <a:gd name="connsiteY100" fmla="*/ 639769 h 6859635"/>
                <a:gd name="connsiteX101" fmla="*/ 639606 w 6859635"/>
                <a:gd name="connsiteY101" fmla="*/ 1117409 h 6859635"/>
                <a:gd name="connsiteX102" fmla="*/ 1117409 w 6859635"/>
                <a:gd name="connsiteY102" fmla="*/ 639769 h 6859635"/>
                <a:gd name="connsiteX103" fmla="*/ 639606 w 6859635"/>
                <a:gd name="connsiteY103" fmla="*/ 162129 h 6859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</a:cxnLst>
              <a:rect l="l" t="t" r="r" b="b"/>
              <a:pathLst>
                <a:path w="6859635" h="6859635">
                  <a:moveTo>
                    <a:pt x="6220193" y="6858736"/>
                  </a:moveTo>
                  <a:cubicBezTo>
                    <a:pt x="5868136" y="6858736"/>
                    <a:pt x="5581814" y="6572250"/>
                    <a:pt x="5581814" y="6220193"/>
                  </a:cubicBezTo>
                  <a:cubicBezTo>
                    <a:pt x="5581814" y="5868136"/>
                    <a:pt x="5868136" y="5581650"/>
                    <a:pt x="6220193" y="5581650"/>
                  </a:cubicBezTo>
                  <a:cubicBezTo>
                    <a:pt x="6572250" y="5581650"/>
                    <a:pt x="6858573" y="5868136"/>
                    <a:pt x="6858573" y="6220193"/>
                  </a:cubicBezTo>
                  <a:cubicBezTo>
                    <a:pt x="6858573" y="6572250"/>
                    <a:pt x="6572250" y="6858736"/>
                    <a:pt x="6220193" y="6858736"/>
                  </a:cubicBezTo>
                  <a:close/>
                  <a:moveTo>
                    <a:pt x="6220193" y="5742717"/>
                  </a:moveTo>
                  <a:cubicBezTo>
                    <a:pt x="5956764" y="5742717"/>
                    <a:pt x="5742390" y="5956927"/>
                    <a:pt x="5742390" y="6220357"/>
                  </a:cubicBezTo>
                  <a:cubicBezTo>
                    <a:pt x="5742390" y="6483786"/>
                    <a:pt x="5956600" y="6697996"/>
                    <a:pt x="6220193" y="6697996"/>
                  </a:cubicBezTo>
                  <a:cubicBezTo>
                    <a:pt x="6483786" y="6697996"/>
                    <a:pt x="6697996" y="6483786"/>
                    <a:pt x="6697996" y="6220357"/>
                  </a:cubicBezTo>
                  <a:cubicBezTo>
                    <a:pt x="6697996" y="5956927"/>
                    <a:pt x="6483623" y="5742717"/>
                    <a:pt x="6220193" y="5742717"/>
                  </a:cubicBezTo>
                  <a:close/>
                  <a:moveTo>
                    <a:pt x="3429900" y="6858736"/>
                  </a:moveTo>
                  <a:cubicBezTo>
                    <a:pt x="3077842" y="6858736"/>
                    <a:pt x="2791520" y="6572250"/>
                    <a:pt x="2791520" y="6220193"/>
                  </a:cubicBezTo>
                  <a:cubicBezTo>
                    <a:pt x="2791520" y="5868136"/>
                    <a:pt x="3077842" y="5581650"/>
                    <a:pt x="3429900" y="5581650"/>
                  </a:cubicBezTo>
                  <a:cubicBezTo>
                    <a:pt x="3781957" y="5581650"/>
                    <a:pt x="4068279" y="5868136"/>
                    <a:pt x="4068279" y="6220193"/>
                  </a:cubicBezTo>
                  <a:cubicBezTo>
                    <a:pt x="4068279" y="6572250"/>
                    <a:pt x="3781957" y="6858736"/>
                    <a:pt x="3429900" y="6858736"/>
                  </a:cubicBezTo>
                  <a:close/>
                  <a:moveTo>
                    <a:pt x="3429900" y="5742717"/>
                  </a:moveTo>
                  <a:cubicBezTo>
                    <a:pt x="3166470" y="5742717"/>
                    <a:pt x="2952096" y="5956927"/>
                    <a:pt x="2952096" y="6220357"/>
                  </a:cubicBezTo>
                  <a:cubicBezTo>
                    <a:pt x="2952096" y="6483786"/>
                    <a:pt x="3166306" y="6697996"/>
                    <a:pt x="3429900" y="6697996"/>
                  </a:cubicBezTo>
                  <a:cubicBezTo>
                    <a:pt x="3693493" y="6697996"/>
                    <a:pt x="3907703" y="6483786"/>
                    <a:pt x="3907703" y="6220357"/>
                  </a:cubicBezTo>
                  <a:cubicBezTo>
                    <a:pt x="3907703" y="5956927"/>
                    <a:pt x="3693329" y="5742717"/>
                    <a:pt x="3429900" y="5742717"/>
                  </a:cubicBezTo>
                  <a:close/>
                  <a:moveTo>
                    <a:pt x="639606" y="6858736"/>
                  </a:moveTo>
                  <a:cubicBezTo>
                    <a:pt x="287549" y="6858736"/>
                    <a:pt x="1226" y="6572250"/>
                    <a:pt x="1226" y="6220193"/>
                  </a:cubicBezTo>
                  <a:cubicBezTo>
                    <a:pt x="1226" y="5868136"/>
                    <a:pt x="287549" y="5581650"/>
                    <a:pt x="639606" y="5581650"/>
                  </a:cubicBezTo>
                  <a:cubicBezTo>
                    <a:pt x="991663" y="5581650"/>
                    <a:pt x="1277985" y="5868136"/>
                    <a:pt x="1277985" y="6220193"/>
                  </a:cubicBezTo>
                  <a:cubicBezTo>
                    <a:pt x="1277985" y="6572250"/>
                    <a:pt x="991663" y="6858736"/>
                    <a:pt x="639606" y="6858736"/>
                  </a:cubicBezTo>
                  <a:close/>
                  <a:moveTo>
                    <a:pt x="639606" y="5742717"/>
                  </a:moveTo>
                  <a:cubicBezTo>
                    <a:pt x="376176" y="5742717"/>
                    <a:pt x="161802" y="5956927"/>
                    <a:pt x="161802" y="6220357"/>
                  </a:cubicBezTo>
                  <a:cubicBezTo>
                    <a:pt x="161802" y="6483786"/>
                    <a:pt x="376013" y="6697996"/>
                    <a:pt x="639606" y="6697996"/>
                  </a:cubicBezTo>
                  <a:cubicBezTo>
                    <a:pt x="903199" y="6697996"/>
                    <a:pt x="1117409" y="6483786"/>
                    <a:pt x="1117409" y="6220357"/>
                  </a:cubicBezTo>
                  <a:cubicBezTo>
                    <a:pt x="1117409" y="5956927"/>
                    <a:pt x="903035" y="5742717"/>
                    <a:pt x="639606" y="5742717"/>
                  </a:cubicBezTo>
                  <a:close/>
                  <a:moveTo>
                    <a:pt x="4769286" y="4849738"/>
                  </a:moveTo>
                  <a:lnTo>
                    <a:pt x="2090513" y="4849738"/>
                  </a:lnTo>
                  <a:cubicBezTo>
                    <a:pt x="2046199" y="4849738"/>
                    <a:pt x="2010225" y="4813764"/>
                    <a:pt x="2010225" y="4769286"/>
                  </a:cubicBezTo>
                  <a:lnTo>
                    <a:pt x="2010225" y="2090676"/>
                  </a:lnTo>
                  <a:cubicBezTo>
                    <a:pt x="2010225" y="2046199"/>
                    <a:pt x="2046199" y="2010225"/>
                    <a:pt x="2090513" y="2010225"/>
                  </a:cubicBezTo>
                  <a:lnTo>
                    <a:pt x="4769123" y="2010225"/>
                  </a:lnTo>
                  <a:cubicBezTo>
                    <a:pt x="4813436" y="2010225"/>
                    <a:pt x="4849411" y="2046199"/>
                    <a:pt x="4849411" y="2090676"/>
                  </a:cubicBezTo>
                  <a:lnTo>
                    <a:pt x="4849411" y="4769286"/>
                  </a:lnTo>
                  <a:cubicBezTo>
                    <a:pt x="4849574" y="4813764"/>
                    <a:pt x="4813600" y="4849738"/>
                    <a:pt x="4769286" y="4849738"/>
                  </a:cubicBezTo>
                  <a:close/>
                  <a:moveTo>
                    <a:pt x="2170801" y="4688835"/>
                  </a:moveTo>
                  <a:lnTo>
                    <a:pt x="4688835" y="4688835"/>
                  </a:lnTo>
                  <a:lnTo>
                    <a:pt x="4688835" y="3063943"/>
                  </a:lnTo>
                  <a:lnTo>
                    <a:pt x="2170801" y="3063943"/>
                  </a:lnTo>
                  <a:lnTo>
                    <a:pt x="2170801" y="4688835"/>
                  </a:lnTo>
                  <a:close/>
                  <a:moveTo>
                    <a:pt x="2170801" y="2903040"/>
                  </a:moveTo>
                  <a:lnTo>
                    <a:pt x="4688835" y="2903040"/>
                  </a:lnTo>
                  <a:lnTo>
                    <a:pt x="4688835" y="2171128"/>
                  </a:lnTo>
                  <a:lnTo>
                    <a:pt x="2170801" y="2171128"/>
                  </a:lnTo>
                  <a:lnTo>
                    <a:pt x="2170801" y="2903040"/>
                  </a:lnTo>
                  <a:close/>
                  <a:moveTo>
                    <a:pt x="6220193" y="4068442"/>
                  </a:moveTo>
                  <a:cubicBezTo>
                    <a:pt x="5868136" y="4068442"/>
                    <a:pt x="5581814" y="3781957"/>
                    <a:pt x="5581814" y="3429900"/>
                  </a:cubicBezTo>
                  <a:cubicBezTo>
                    <a:pt x="5581814" y="3077842"/>
                    <a:pt x="5868136" y="2791357"/>
                    <a:pt x="6220193" y="2791357"/>
                  </a:cubicBezTo>
                  <a:cubicBezTo>
                    <a:pt x="6572250" y="2791357"/>
                    <a:pt x="6858573" y="3077842"/>
                    <a:pt x="6858573" y="3429900"/>
                  </a:cubicBezTo>
                  <a:cubicBezTo>
                    <a:pt x="6858573" y="3781957"/>
                    <a:pt x="6572250" y="4068442"/>
                    <a:pt x="6220193" y="4068442"/>
                  </a:cubicBezTo>
                  <a:close/>
                  <a:moveTo>
                    <a:pt x="6220193" y="2952423"/>
                  </a:moveTo>
                  <a:cubicBezTo>
                    <a:pt x="5956764" y="2952423"/>
                    <a:pt x="5742390" y="3166633"/>
                    <a:pt x="5742390" y="3430063"/>
                  </a:cubicBezTo>
                  <a:cubicBezTo>
                    <a:pt x="5742390" y="3693493"/>
                    <a:pt x="5956600" y="3907703"/>
                    <a:pt x="6220193" y="3907703"/>
                  </a:cubicBezTo>
                  <a:cubicBezTo>
                    <a:pt x="6483786" y="3907703"/>
                    <a:pt x="6697996" y="3693493"/>
                    <a:pt x="6697996" y="3430063"/>
                  </a:cubicBezTo>
                  <a:cubicBezTo>
                    <a:pt x="6697996" y="3166633"/>
                    <a:pt x="6483623" y="2952423"/>
                    <a:pt x="6220193" y="2952423"/>
                  </a:cubicBezTo>
                  <a:close/>
                  <a:moveTo>
                    <a:pt x="639606" y="4068442"/>
                  </a:moveTo>
                  <a:cubicBezTo>
                    <a:pt x="287549" y="4068442"/>
                    <a:pt x="1226" y="3782120"/>
                    <a:pt x="1226" y="3430063"/>
                  </a:cubicBezTo>
                  <a:cubicBezTo>
                    <a:pt x="1226" y="3078006"/>
                    <a:pt x="287549" y="2791520"/>
                    <a:pt x="639606" y="2791520"/>
                  </a:cubicBezTo>
                  <a:cubicBezTo>
                    <a:pt x="991663" y="2791520"/>
                    <a:pt x="1277985" y="3078006"/>
                    <a:pt x="1277985" y="3430063"/>
                  </a:cubicBezTo>
                  <a:cubicBezTo>
                    <a:pt x="1277985" y="3782120"/>
                    <a:pt x="991663" y="4068442"/>
                    <a:pt x="639606" y="4068442"/>
                  </a:cubicBezTo>
                  <a:close/>
                  <a:moveTo>
                    <a:pt x="639606" y="2952423"/>
                  </a:moveTo>
                  <a:cubicBezTo>
                    <a:pt x="376176" y="2952423"/>
                    <a:pt x="161802" y="3166633"/>
                    <a:pt x="161802" y="3430063"/>
                  </a:cubicBezTo>
                  <a:cubicBezTo>
                    <a:pt x="161802" y="3693493"/>
                    <a:pt x="376013" y="3907703"/>
                    <a:pt x="639606" y="3907703"/>
                  </a:cubicBezTo>
                  <a:cubicBezTo>
                    <a:pt x="903199" y="3907703"/>
                    <a:pt x="1117409" y="3693493"/>
                    <a:pt x="1117409" y="3430063"/>
                  </a:cubicBezTo>
                  <a:cubicBezTo>
                    <a:pt x="1117409" y="3166633"/>
                    <a:pt x="903035" y="2952423"/>
                    <a:pt x="639606" y="2952423"/>
                  </a:cubicBezTo>
                  <a:close/>
                  <a:moveTo>
                    <a:pt x="4322715" y="3956922"/>
                  </a:moveTo>
                  <a:lnTo>
                    <a:pt x="2536920" y="3956922"/>
                  </a:lnTo>
                  <a:lnTo>
                    <a:pt x="2536920" y="3796019"/>
                  </a:lnTo>
                  <a:lnTo>
                    <a:pt x="4322715" y="3796019"/>
                  </a:lnTo>
                  <a:lnTo>
                    <a:pt x="4322715" y="3956922"/>
                  </a:lnTo>
                  <a:close/>
                  <a:moveTo>
                    <a:pt x="6220193" y="1278149"/>
                  </a:moveTo>
                  <a:cubicBezTo>
                    <a:pt x="5868136" y="1278149"/>
                    <a:pt x="5581814" y="991663"/>
                    <a:pt x="5581814" y="639606"/>
                  </a:cubicBezTo>
                  <a:cubicBezTo>
                    <a:pt x="5581814" y="287549"/>
                    <a:pt x="5868136" y="1226"/>
                    <a:pt x="6220193" y="1226"/>
                  </a:cubicBezTo>
                  <a:cubicBezTo>
                    <a:pt x="6572250" y="1226"/>
                    <a:pt x="6858573" y="287712"/>
                    <a:pt x="6858573" y="639769"/>
                  </a:cubicBezTo>
                  <a:cubicBezTo>
                    <a:pt x="6858573" y="991826"/>
                    <a:pt x="6572250" y="1278149"/>
                    <a:pt x="6220193" y="1278149"/>
                  </a:cubicBezTo>
                  <a:close/>
                  <a:moveTo>
                    <a:pt x="6220193" y="162129"/>
                  </a:moveTo>
                  <a:cubicBezTo>
                    <a:pt x="5956764" y="162129"/>
                    <a:pt x="5742390" y="376340"/>
                    <a:pt x="5742390" y="639769"/>
                  </a:cubicBezTo>
                  <a:cubicBezTo>
                    <a:pt x="5742390" y="903199"/>
                    <a:pt x="5956600" y="1117409"/>
                    <a:pt x="6220193" y="1117409"/>
                  </a:cubicBezTo>
                  <a:cubicBezTo>
                    <a:pt x="6483786" y="1117409"/>
                    <a:pt x="6697996" y="903199"/>
                    <a:pt x="6697996" y="639769"/>
                  </a:cubicBezTo>
                  <a:cubicBezTo>
                    <a:pt x="6697996" y="376340"/>
                    <a:pt x="6483623" y="162129"/>
                    <a:pt x="6220193" y="162129"/>
                  </a:cubicBezTo>
                  <a:close/>
                  <a:moveTo>
                    <a:pt x="3429900" y="1278149"/>
                  </a:moveTo>
                  <a:cubicBezTo>
                    <a:pt x="3077842" y="1278149"/>
                    <a:pt x="2791520" y="991663"/>
                    <a:pt x="2791520" y="639606"/>
                  </a:cubicBezTo>
                  <a:cubicBezTo>
                    <a:pt x="2791520" y="287549"/>
                    <a:pt x="3077842" y="1226"/>
                    <a:pt x="3429900" y="1226"/>
                  </a:cubicBezTo>
                  <a:cubicBezTo>
                    <a:pt x="3781957" y="1226"/>
                    <a:pt x="4068279" y="287712"/>
                    <a:pt x="4068279" y="639769"/>
                  </a:cubicBezTo>
                  <a:cubicBezTo>
                    <a:pt x="4068279" y="991826"/>
                    <a:pt x="3781957" y="1278149"/>
                    <a:pt x="3429900" y="1278149"/>
                  </a:cubicBezTo>
                  <a:close/>
                  <a:moveTo>
                    <a:pt x="3429900" y="162129"/>
                  </a:moveTo>
                  <a:cubicBezTo>
                    <a:pt x="3166470" y="162129"/>
                    <a:pt x="2952096" y="376340"/>
                    <a:pt x="2952096" y="639769"/>
                  </a:cubicBezTo>
                  <a:cubicBezTo>
                    <a:pt x="2952096" y="903199"/>
                    <a:pt x="3166306" y="1117409"/>
                    <a:pt x="3429900" y="1117409"/>
                  </a:cubicBezTo>
                  <a:cubicBezTo>
                    <a:pt x="3693493" y="1117409"/>
                    <a:pt x="3907703" y="903199"/>
                    <a:pt x="3907703" y="639769"/>
                  </a:cubicBezTo>
                  <a:cubicBezTo>
                    <a:pt x="3907703" y="376340"/>
                    <a:pt x="3693329" y="162129"/>
                    <a:pt x="3429900" y="162129"/>
                  </a:cubicBezTo>
                  <a:close/>
                  <a:moveTo>
                    <a:pt x="639606" y="1278149"/>
                  </a:moveTo>
                  <a:cubicBezTo>
                    <a:pt x="287549" y="1278149"/>
                    <a:pt x="1226" y="991826"/>
                    <a:pt x="1226" y="639769"/>
                  </a:cubicBezTo>
                  <a:cubicBezTo>
                    <a:pt x="1226" y="287712"/>
                    <a:pt x="287549" y="1226"/>
                    <a:pt x="639606" y="1226"/>
                  </a:cubicBezTo>
                  <a:cubicBezTo>
                    <a:pt x="991663" y="1226"/>
                    <a:pt x="1277985" y="287712"/>
                    <a:pt x="1277985" y="639769"/>
                  </a:cubicBezTo>
                  <a:cubicBezTo>
                    <a:pt x="1277985" y="991826"/>
                    <a:pt x="991663" y="1278149"/>
                    <a:pt x="639606" y="1278149"/>
                  </a:cubicBezTo>
                  <a:close/>
                  <a:moveTo>
                    <a:pt x="639606" y="162129"/>
                  </a:moveTo>
                  <a:cubicBezTo>
                    <a:pt x="376176" y="162129"/>
                    <a:pt x="161802" y="376340"/>
                    <a:pt x="161802" y="639769"/>
                  </a:cubicBezTo>
                  <a:cubicBezTo>
                    <a:pt x="161802" y="903199"/>
                    <a:pt x="376013" y="1117409"/>
                    <a:pt x="639606" y="1117409"/>
                  </a:cubicBezTo>
                  <a:cubicBezTo>
                    <a:pt x="903199" y="1117409"/>
                    <a:pt x="1117409" y="903199"/>
                    <a:pt x="1117409" y="639769"/>
                  </a:cubicBezTo>
                  <a:cubicBezTo>
                    <a:pt x="1117409" y="376340"/>
                    <a:pt x="903035" y="162129"/>
                    <a:pt x="639606" y="16212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013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2" name="Freeform: Shape 671">
              <a:extLst>
                <a:ext uri="{FF2B5EF4-FFF2-40B4-BE49-F238E27FC236}">
                  <a16:creationId xmlns:a16="http://schemas.microsoft.com/office/drawing/2014/main" id="{610E7AEA-93A1-4927-A06C-41FE54CFBAE9}"/>
                </a:ext>
              </a:extLst>
            </p:cNvPr>
            <p:cNvSpPr/>
            <p:nvPr/>
          </p:nvSpPr>
          <p:spPr>
            <a:xfrm>
              <a:off x="-3547006" y="2422947"/>
              <a:ext cx="225657" cy="225657"/>
            </a:xfrm>
            <a:custGeom>
              <a:avLst/>
              <a:gdLst>
                <a:gd name="connsiteX0" fmla="*/ 224594 w 225656"/>
                <a:gd name="connsiteY0" fmla="*/ 112910 h 225656"/>
                <a:gd name="connsiteX1" fmla="*/ 112910 w 225656"/>
                <a:gd name="connsiteY1" fmla="*/ 224594 h 225656"/>
                <a:gd name="connsiteX2" fmla="*/ 1226 w 225656"/>
                <a:gd name="connsiteY2" fmla="*/ 112910 h 225656"/>
                <a:gd name="connsiteX3" fmla="*/ 112910 w 225656"/>
                <a:gd name="connsiteY3" fmla="*/ 1226 h 225656"/>
                <a:gd name="connsiteX4" fmla="*/ 224594 w 225656"/>
                <a:gd name="connsiteY4" fmla="*/ 112910 h 225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656" h="225656">
                  <a:moveTo>
                    <a:pt x="224594" y="112910"/>
                  </a:moveTo>
                  <a:cubicBezTo>
                    <a:pt x="224594" y="174591"/>
                    <a:pt x="174592" y="224594"/>
                    <a:pt x="112910" y="224594"/>
                  </a:cubicBezTo>
                  <a:cubicBezTo>
                    <a:pt x="51229" y="224594"/>
                    <a:pt x="1226" y="174591"/>
                    <a:pt x="1226" y="112910"/>
                  </a:cubicBezTo>
                  <a:cubicBezTo>
                    <a:pt x="1226" y="51229"/>
                    <a:pt x="51229" y="1226"/>
                    <a:pt x="112910" y="1226"/>
                  </a:cubicBezTo>
                  <a:cubicBezTo>
                    <a:pt x="174591" y="1226"/>
                    <a:pt x="224594" y="51229"/>
                    <a:pt x="224594" y="11291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013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" name="Graphic 4">
            <a:extLst>
              <a:ext uri="{FF2B5EF4-FFF2-40B4-BE49-F238E27FC236}">
                <a16:creationId xmlns:a16="http://schemas.microsoft.com/office/drawing/2014/main" id="{526573BC-81AA-4D5A-B498-2A16025B105B}"/>
              </a:ext>
            </a:extLst>
          </p:cNvPr>
          <p:cNvGrpSpPr/>
          <p:nvPr/>
        </p:nvGrpSpPr>
        <p:grpSpPr>
          <a:xfrm>
            <a:off x="7101159" y="3592215"/>
            <a:ext cx="251210" cy="286869"/>
            <a:chOff x="-6815842" y="0"/>
            <a:chExt cx="6005486" cy="6858000"/>
          </a:xfrm>
          <a:solidFill>
            <a:srgbClr val="0F62FE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67E2085D-C929-416D-AFD6-BC08A6CB584B}"/>
                </a:ext>
              </a:extLst>
            </p:cNvPr>
            <p:cNvSpPr/>
            <p:nvPr/>
          </p:nvSpPr>
          <p:spPr>
            <a:xfrm>
              <a:off x="-6817134" y="-1292"/>
              <a:ext cx="3118995" cy="6353381"/>
            </a:xfrm>
            <a:custGeom>
              <a:avLst/>
              <a:gdLst>
                <a:gd name="connsiteX0" fmla="*/ 163011 w 3118994"/>
                <a:gd name="connsiteY0" fmla="*/ 3429431 h 6353380"/>
                <a:gd name="connsiteX1" fmla="*/ 2801498 w 3118994"/>
                <a:gd name="connsiteY1" fmla="*/ 596329 h 6353380"/>
                <a:gd name="connsiteX2" fmla="*/ 2497521 w 3118994"/>
                <a:gd name="connsiteY2" fmla="*/ 900478 h 6353380"/>
                <a:gd name="connsiteX3" fmla="*/ 2611879 w 3118994"/>
                <a:gd name="connsiteY3" fmla="*/ 1015008 h 6353380"/>
                <a:gd name="connsiteX4" fmla="*/ 3118737 w 3118994"/>
                <a:gd name="connsiteY4" fmla="*/ 508150 h 6353380"/>
                <a:gd name="connsiteX5" fmla="*/ 2612051 w 3118994"/>
                <a:gd name="connsiteY5" fmla="*/ 1292 h 6353380"/>
                <a:gd name="connsiteX6" fmla="*/ 2497693 w 3118994"/>
                <a:gd name="connsiteY6" fmla="*/ 115821 h 6353380"/>
                <a:gd name="connsiteX7" fmla="*/ 2815104 w 3118994"/>
                <a:gd name="connsiteY7" fmla="*/ 433404 h 6353380"/>
                <a:gd name="connsiteX8" fmla="*/ 1292 w 3118994"/>
                <a:gd name="connsiteY8" fmla="*/ 3429431 h 6353380"/>
                <a:gd name="connsiteX9" fmla="*/ 2311518 w 3118994"/>
                <a:gd name="connsiteY9" fmla="*/ 6352089 h 6353380"/>
                <a:gd name="connsiteX10" fmla="*/ 2348546 w 3118994"/>
                <a:gd name="connsiteY10" fmla="*/ 6194676 h 6353380"/>
                <a:gd name="connsiteX11" fmla="*/ 163011 w 3118994"/>
                <a:gd name="connsiteY11" fmla="*/ 3429431 h 6353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18994" h="6353380">
                  <a:moveTo>
                    <a:pt x="163011" y="3429431"/>
                  </a:moveTo>
                  <a:cubicBezTo>
                    <a:pt x="163011" y="1931417"/>
                    <a:pt x="1329147" y="700525"/>
                    <a:pt x="2801498" y="596329"/>
                  </a:cubicBezTo>
                  <a:lnTo>
                    <a:pt x="2497521" y="900478"/>
                  </a:lnTo>
                  <a:lnTo>
                    <a:pt x="2611879" y="1015008"/>
                  </a:lnTo>
                  <a:lnTo>
                    <a:pt x="3118737" y="508150"/>
                  </a:lnTo>
                  <a:lnTo>
                    <a:pt x="2612051" y="1292"/>
                  </a:lnTo>
                  <a:lnTo>
                    <a:pt x="2497693" y="115821"/>
                  </a:lnTo>
                  <a:lnTo>
                    <a:pt x="2815104" y="433404"/>
                  </a:lnTo>
                  <a:cubicBezTo>
                    <a:pt x="1246995" y="531228"/>
                    <a:pt x="1292" y="1837555"/>
                    <a:pt x="1292" y="3429431"/>
                  </a:cubicBezTo>
                  <a:cubicBezTo>
                    <a:pt x="1292" y="4828931"/>
                    <a:pt x="951285" y="6030890"/>
                    <a:pt x="2311518" y="6352089"/>
                  </a:cubicBezTo>
                  <a:lnTo>
                    <a:pt x="2348546" y="6194676"/>
                  </a:lnTo>
                  <a:cubicBezTo>
                    <a:pt x="1061681" y="5890699"/>
                    <a:pt x="163011" y="4753669"/>
                    <a:pt x="163011" y="342943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013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DFA06AAE-AF9B-4BC9-A80D-F65C4D13A24F}"/>
                </a:ext>
              </a:extLst>
            </p:cNvPr>
            <p:cNvSpPr/>
            <p:nvPr/>
          </p:nvSpPr>
          <p:spPr>
            <a:xfrm>
              <a:off x="-3928404" y="505050"/>
              <a:ext cx="3118995" cy="6353381"/>
            </a:xfrm>
            <a:custGeom>
              <a:avLst/>
              <a:gdLst>
                <a:gd name="connsiteX0" fmla="*/ 3118736 w 3118994"/>
                <a:gd name="connsiteY0" fmla="*/ 2923950 h 6353380"/>
                <a:gd name="connsiteX1" fmla="*/ 808510 w 3118994"/>
                <a:gd name="connsiteY1" fmla="*/ 1292 h 6353380"/>
                <a:gd name="connsiteX2" fmla="*/ 771482 w 3118994"/>
                <a:gd name="connsiteY2" fmla="*/ 158878 h 6353380"/>
                <a:gd name="connsiteX3" fmla="*/ 2957017 w 3118994"/>
                <a:gd name="connsiteY3" fmla="*/ 2924122 h 6353380"/>
                <a:gd name="connsiteX4" fmla="*/ 318530 w 3118994"/>
                <a:gd name="connsiteY4" fmla="*/ 5758085 h 6353380"/>
                <a:gd name="connsiteX5" fmla="*/ 621646 w 3118994"/>
                <a:gd name="connsiteY5" fmla="*/ 5454797 h 6353380"/>
                <a:gd name="connsiteX6" fmla="*/ 507289 w 3118994"/>
                <a:gd name="connsiteY6" fmla="*/ 5340267 h 6353380"/>
                <a:gd name="connsiteX7" fmla="*/ 1292 w 3118994"/>
                <a:gd name="connsiteY7" fmla="*/ 5846264 h 6353380"/>
                <a:gd name="connsiteX8" fmla="*/ 507978 w 3118994"/>
                <a:gd name="connsiteY8" fmla="*/ 6352950 h 6353380"/>
                <a:gd name="connsiteX9" fmla="*/ 622335 w 3118994"/>
                <a:gd name="connsiteY9" fmla="*/ 6238421 h 6353380"/>
                <a:gd name="connsiteX10" fmla="*/ 304924 w 3118994"/>
                <a:gd name="connsiteY10" fmla="*/ 5921010 h 6353380"/>
                <a:gd name="connsiteX11" fmla="*/ 3118736 w 3118994"/>
                <a:gd name="connsiteY11" fmla="*/ 2923950 h 6353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18994" h="6353380">
                  <a:moveTo>
                    <a:pt x="3118736" y="2923950"/>
                  </a:moveTo>
                  <a:cubicBezTo>
                    <a:pt x="3118736" y="1524450"/>
                    <a:pt x="2168744" y="322491"/>
                    <a:pt x="808510" y="1292"/>
                  </a:cubicBezTo>
                  <a:lnTo>
                    <a:pt x="771482" y="158878"/>
                  </a:lnTo>
                  <a:cubicBezTo>
                    <a:pt x="2058347" y="462855"/>
                    <a:pt x="2957017" y="1599884"/>
                    <a:pt x="2957017" y="2924122"/>
                  </a:cubicBezTo>
                  <a:cubicBezTo>
                    <a:pt x="2957017" y="4422652"/>
                    <a:pt x="1790882" y="5653717"/>
                    <a:pt x="318530" y="5758085"/>
                  </a:cubicBezTo>
                  <a:lnTo>
                    <a:pt x="621646" y="5454797"/>
                  </a:lnTo>
                  <a:lnTo>
                    <a:pt x="507289" y="5340267"/>
                  </a:lnTo>
                  <a:lnTo>
                    <a:pt x="1292" y="5846264"/>
                  </a:lnTo>
                  <a:lnTo>
                    <a:pt x="507978" y="6352950"/>
                  </a:lnTo>
                  <a:lnTo>
                    <a:pt x="622335" y="6238421"/>
                  </a:lnTo>
                  <a:lnTo>
                    <a:pt x="304924" y="5921010"/>
                  </a:lnTo>
                  <a:cubicBezTo>
                    <a:pt x="1873033" y="5822842"/>
                    <a:pt x="3118736" y="4516171"/>
                    <a:pt x="3118736" y="292395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013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DAC0DFA-446B-4498-A3AF-847E493B2799}"/>
                </a:ext>
              </a:extLst>
            </p:cNvPr>
            <p:cNvSpPr/>
            <p:nvPr/>
          </p:nvSpPr>
          <p:spPr>
            <a:xfrm>
              <a:off x="-5468267" y="1773315"/>
              <a:ext cx="3310165" cy="3454834"/>
            </a:xfrm>
            <a:custGeom>
              <a:avLst/>
              <a:gdLst>
                <a:gd name="connsiteX0" fmla="*/ 1480704 w 3310164"/>
                <a:gd name="connsiteY0" fmla="*/ 1662746 h 3454833"/>
                <a:gd name="connsiteX1" fmla="*/ 1224262 w 3310164"/>
                <a:gd name="connsiteY1" fmla="*/ 1268523 h 3454833"/>
                <a:gd name="connsiteX2" fmla="*/ 1655513 w 3310164"/>
                <a:gd name="connsiteY2" fmla="*/ 837444 h 3454833"/>
                <a:gd name="connsiteX3" fmla="*/ 2087453 w 3310164"/>
                <a:gd name="connsiteY3" fmla="*/ 1268523 h 3454833"/>
                <a:gd name="connsiteX4" fmla="*/ 1831010 w 3310164"/>
                <a:gd name="connsiteY4" fmla="*/ 1662746 h 3454833"/>
                <a:gd name="connsiteX5" fmla="*/ 1783304 w 3310164"/>
                <a:gd name="connsiteY5" fmla="*/ 1744209 h 3454833"/>
                <a:gd name="connsiteX6" fmla="*/ 1845133 w 3310164"/>
                <a:gd name="connsiteY6" fmla="*/ 1815510 h 3454833"/>
                <a:gd name="connsiteX7" fmla="*/ 2473754 w 3310164"/>
                <a:gd name="connsiteY7" fmla="*/ 2611190 h 3454833"/>
                <a:gd name="connsiteX8" fmla="*/ 2473754 w 3310164"/>
                <a:gd name="connsiteY8" fmla="*/ 3453887 h 3454833"/>
                <a:gd name="connsiteX9" fmla="*/ 2635473 w 3310164"/>
                <a:gd name="connsiteY9" fmla="*/ 3453887 h 3454833"/>
                <a:gd name="connsiteX10" fmla="*/ 2635473 w 3310164"/>
                <a:gd name="connsiteY10" fmla="*/ 2611190 h 3454833"/>
                <a:gd name="connsiteX11" fmla="*/ 2048358 w 3310164"/>
                <a:gd name="connsiteY11" fmla="*/ 1713036 h 3454833"/>
                <a:gd name="connsiteX12" fmla="*/ 2249172 w 3310164"/>
                <a:gd name="connsiteY12" fmla="*/ 1268523 h 3454833"/>
                <a:gd name="connsiteX13" fmla="*/ 1923495 w 3310164"/>
                <a:gd name="connsiteY13" fmla="*/ 739448 h 3454833"/>
                <a:gd name="connsiteX14" fmla="*/ 1898522 w 3310164"/>
                <a:gd name="connsiteY14" fmla="*/ 594607 h 3454833"/>
                <a:gd name="connsiteX15" fmla="*/ 2330118 w 3310164"/>
                <a:gd name="connsiteY15" fmla="*/ 163183 h 3454833"/>
                <a:gd name="connsiteX16" fmla="*/ 2761714 w 3310164"/>
                <a:gd name="connsiteY16" fmla="*/ 594607 h 3454833"/>
                <a:gd name="connsiteX17" fmla="*/ 2505099 w 3310164"/>
                <a:gd name="connsiteY17" fmla="*/ 988830 h 3454833"/>
                <a:gd name="connsiteX18" fmla="*/ 2457393 w 3310164"/>
                <a:gd name="connsiteY18" fmla="*/ 1070292 h 3454833"/>
                <a:gd name="connsiteX19" fmla="*/ 2519221 w 3310164"/>
                <a:gd name="connsiteY19" fmla="*/ 1141594 h 3454833"/>
                <a:gd name="connsiteX20" fmla="*/ 3148015 w 3310164"/>
                <a:gd name="connsiteY20" fmla="*/ 1937445 h 3454833"/>
                <a:gd name="connsiteX21" fmla="*/ 3148015 w 3310164"/>
                <a:gd name="connsiteY21" fmla="*/ 2779798 h 3454833"/>
                <a:gd name="connsiteX22" fmla="*/ 3309734 w 3310164"/>
                <a:gd name="connsiteY22" fmla="*/ 2779798 h 3454833"/>
                <a:gd name="connsiteX23" fmla="*/ 3309734 w 3310164"/>
                <a:gd name="connsiteY23" fmla="*/ 1937445 h 3454833"/>
                <a:gd name="connsiteX24" fmla="*/ 2722619 w 3310164"/>
                <a:gd name="connsiteY24" fmla="*/ 1039292 h 3454833"/>
                <a:gd name="connsiteX25" fmla="*/ 2923433 w 3310164"/>
                <a:gd name="connsiteY25" fmla="*/ 594779 h 3454833"/>
                <a:gd name="connsiteX26" fmla="*/ 2329946 w 3310164"/>
                <a:gd name="connsiteY26" fmla="*/ 1464 h 3454833"/>
                <a:gd name="connsiteX27" fmla="*/ 1736631 w 3310164"/>
                <a:gd name="connsiteY27" fmla="*/ 594779 h 3454833"/>
                <a:gd name="connsiteX28" fmla="*/ 1743003 w 3310164"/>
                <a:gd name="connsiteY28" fmla="*/ 682097 h 3454833"/>
                <a:gd name="connsiteX29" fmla="*/ 1568023 w 3310164"/>
                <a:gd name="connsiteY29" fmla="*/ 682097 h 3454833"/>
                <a:gd name="connsiteX30" fmla="*/ 1574395 w 3310164"/>
                <a:gd name="connsiteY30" fmla="*/ 594607 h 3454833"/>
                <a:gd name="connsiteX31" fmla="*/ 981080 w 3310164"/>
                <a:gd name="connsiteY31" fmla="*/ 1292 h 3454833"/>
                <a:gd name="connsiteX32" fmla="*/ 387592 w 3310164"/>
                <a:gd name="connsiteY32" fmla="*/ 594607 h 3454833"/>
                <a:gd name="connsiteX33" fmla="*/ 588407 w 3310164"/>
                <a:gd name="connsiteY33" fmla="*/ 1039120 h 3454833"/>
                <a:gd name="connsiteX34" fmla="*/ 1292 w 3310164"/>
                <a:gd name="connsiteY34" fmla="*/ 1937273 h 3454833"/>
                <a:gd name="connsiteX35" fmla="*/ 1292 w 3310164"/>
                <a:gd name="connsiteY35" fmla="*/ 2779626 h 3454833"/>
                <a:gd name="connsiteX36" fmla="*/ 162839 w 3310164"/>
                <a:gd name="connsiteY36" fmla="*/ 2779626 h 3454833"/>
                <a:gd name="connsiteX37" fmla="*/ 162839 w 3310164"/>
                <a:gd name="connsiteY37" fmla="*/ 1937273 h 3454833"/>
                <a:gd name="connsiteX38" fmla="*/ 791632 w 3310164"/>
                <a:gd name="connsiteY38" fmla="*/ 1141421 h 3454833"/>
                <a:gd name="connsiteX39" fmla="*/ 853461 w 3310164"/>
                <a:gd name="connsiteY39" fmla="*/ 1070120 h 3454833"/>
                <a:gd name="connsiteX40" fmla="*/ 805755 w 3310164"/>
                <a:gd name="connsiteY40" fmla="*/ 988658 h 3454833"/>
                <a:gd name="connsiteX41" fmla="*/ 549140 w 3310164"/>
                <a:gd name="connsiteY41" fmla="*/ 594435 h 3454833"/>
                <a:gd name="connsiteX42" fmla="*/ 980735 w 3310164"/>
                <a:gd name="connsiteY42" fmla="*/ 163011 h 3454833"/>
                <a:gd name="connsiteX43" fmla="*/ 1412331 w 3310164"/>
                <a:gd name="connsiteY43" fmla="*/ 594435 h 3454833"/>
                <a:gd name="connsiteX44" fmla="*/ 1387359 w 3310164"/>
                <a:gd name="connsiteY44" fmla="*/ 739448 h 3454833"/>
                <a:gd name="connsiteX45" fmla="*/ 1062198 w 3310164"/>
                <a:gd name="connsiteY45" fmla="*/ 1268351 h 3454833"/>
                <a:gd name="connsiteX46" fmla="*/ 1263012 w 3310164"/>
                <a:gd name="connsiteY46" fmla="*/ 1712864 h 3454833"/>
                <a:gd name="connsiteX47" fmla="*/ 675208 w 3310164"/>
                <a:gd name="connsiteY47" fmla="*/ 2611017 h 3454833"/>
                <a:gd name="connsiteX48" fmla="*/ 675208 w 3310164"/>
                <a:gd name="connsiteY48" fmla="*/ 3453714 h 3454833"/>
                <a:gd name="connsiteX49" fmla="*/ 836927 w 3310164"/>
                <a:gd name="connsiteY49" fmla="*/ 3453714 h 3454833"/>
                <a:gd name="connsiteX50" fmla="*/ 836927 w 3310164"/>
                <a:gd name="connsiteY50" fmla="*/ 2611017 h 3454833"/>
                <a:gd name="connsiteX51" fmla="*/ 1466238 w 3310164"/>
                <a:gd name="connsiteY51" fmla="*/ 1815338 h 3454833"/>
                <a:gd name="connsiteX52" fmla="*/ 1528066 w 3310164"/>
                <a:gd name="connsiteY52" fmla="*/ 1744037 h 3454833"/>
                <a:gd name="connsiteX53" fmla="*/ 1480704 w 3310164"/>
                <a:gd name="connsiteY53" fmla="*/ 1662746 h 3454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3310164" h="3454833">
                  <a:moveTo>
                    <a:pt x="1480704" y="1662746"/>
                  </a:moveTo>
                  <a:cubicBezTo>
                    <a:pt x="1325013" y="1593340"/>
                    <a:pt x="1224262" y="1438682"/>
                    <a:pt x="1224262" y="1268523"/>
                  </a:cubicBezTo>
                  <a:cubicBezTo>
                    <a:pt x="1224262" y="1030853"/>
                    <a:pt x="1417842" y="837444"/>
                    <a:pt x="1655513" y="837444"/>
                  </a:cubicBezTo>
                  <a:cubicBezTo>
                    <a:pt x="1893700" y="837444"/>
                    <a:pt x="2087453" y="1030853"/>
                    <a:pt x="2087453" y="1268523"/>
                  </a:cubicBezTo>
                  <a:cubicBezTo>
                    <a:pt x="2087453" y="1438682"/>
                    <a:pt x="1986874" y="1593340"/>
                    <a:pt x="1831010" y="1662746"/>
                  </a:cubicBezTo>
                  <a:cubicBezTo>
                    <a:pt x="1799321" y="1676869"/>
                    <a:pt x="1780032" y="1709592"/>
                    <a:pt x="1783304" y="1744209"/>
                  </a:cubicBezTo>
                  <a:cubicBezTo>
                    <a:pt x="1786404" y="1778826"/>
                    <a:pt x="1811376" y="1807416"/>
                    <a:pt x="1845133" y="1815510"/>
                  </a:cubicBezTo>
                  <a:cubicBezTo>
                    <a:pt x="2215244" y="1903172"/>
                    <a:pt x="2473754" y="2230400"/>
                    <a:pt x="2473754" y="2611190"/>
                  </a:cubicBezTo>
                  <a:lnTo>
                    <a:pt x="2473754" y="3453887"/>
                  </a:lnTo>
                  <a:lnTo>
                    <a:pt x="2635473" y="3453887"/>
                  </a:lnTo>
                  <a:lnTo>
                    <a:pt x="2635473" y="2611190"/>
                  </a:lnTo>
                  <a:cubicBezTo>
                    <a:pt x="2635473" y="2214383"/>
                    <a:pt x="2401247" y="1866144"/>
                    <a:pt x="2048358" y="1713036"/>
                  </a:cubicBezTo>
                  <a:cubicBezTo>
                    <a:pt x="2173738" y="1602123"/>
                    <a:pt x="2249172" y="1441093"/>
                    <a:pt x="2249172" y="1268523"/>
                  </a:cubicBezTo>
                  <a:cubicBezTo>
                    <a:pt x="2249172" y="1037742"/>
                    <a:pt x="2116559" y="837444"/>
                    <a:pt x="1923495" y="739448"/>
                  </a:cubicBezTo>
                  <a:cubicBezTo>
                    <a:pt x="1906961" y="693120"/>
                    <a:pt x="1898522" y="644552"/>
                    <a:pt x="1898522" y="594607"/>
                  </a:cubicBezTo>
                  <a:cubicBezTo>
                    <a:pt x="1898522" y="356592"/>
                    <a:pt x="2092103" y="163183"/>
                    <a:pt x="2330118" y="163183"/>
                  </a:cubicBezTo>
                  <a:cubicBezTo>
                    <a:pt x="2568133" y="163183"/>
                    <a:pt x="2761714" y="356764"/>
                    <a:pt x="2761714" y="594607"/>
                  </a:cubicBezTo>
                  <a:cubicBezTo>
                    <a:pt x="2761714" y="764765"/>
                    <a:pt x="2660963" y="919423"/>
                    <a:pt x="2505099" y="988830"/>
                  </a:cubicBezTo>
                  <a:cubicBezTo>
                    <a:pt x="2473410" y="1002952"/>
                    <a:pt x="2454293" y="1035675"/>
                    <a:pt x="2457393" y="1070292"/>
                  </a:cubicBezTo>
                  <a:cubicBezTo>
                    <a:pt x="2460493" y="1104910"/>
                    <a:pt x="2485465" y="1133499"/>
                    <a:pt x="2519221" y="1141594"/>
                  </a:cubicBezTo>
                  <a:cubicBezTo>
                    <a:pt x="2889505" y="1229256"/>
                    <a:pt x="3148015" y="1556656"/>
                    <a:pt x="3148015" y="1937445"/>
                  </a:cubicBezTo>
                  <a:lnTo>
                    <a:pt x="3148015" y="2779798"/>
                  </a:lnTo>
                  <a:lnTo>
                    <a:pt x="3309734" y="2779798"/>
                  </a:lnTo>
                  <a:lnTo>
                    <a:pt x="3309734" y="1937445"/>
                  </a:lnTo>
                  <a:cubicBezTo>
                    <a:pt x="3309734" y="1540639"/>
                    <a:pt x="3075336" y="1192400"/>
                    <a:pt x="2722619" y="1039292"/>
                  </a:cubicBezTo>
                  <a:cubicBezTo>
                    <a:pt x="2847999" y="928379"/>
                    <a:pt x="2923433" y="767348"/>
                    <a:pt x="2923433" y="594779"/>
                  </a:cubicBezTo>
                  <a:cubicBezTo>
                    <a:pt x="2923433" y="267552"/>
                    <a:pt x="2657346" y="1464"/>
                    <a:pt x="2329946" y="1464"/>
                  </a:cubicBezTo>
                  <a:cubicBezTo>
                    <a:pt x="2002719" y="1464"/>
                    <a:pt x="1736631" y="267724"/>
                    <a:pt x="1736631" y="594779"/>
                  </a:cubicBezTo>
                  <a:cubicBezTo>
                    <a:pt x="1736631" y="624230"/>
                    <a:pt x="1738698" y="653508"/>
                    <a:pt x="1743003" y="682097"/>
                  </a:cubicBezTo>
                  <a:cubicBezTo>
                    <a:pt x="1685997" y="673658"/>
                    <a:pt x="1625201" y="673658"/>
                    <a:pt x="1568023" y="682097"/>
                  </a:cubicBezTo>
                  <a:cubicBezTo>
                    <a:pt x="1572328" y="653336"/>
                    <a:pt x="1574395" y="624230"/>
                    <a:pt x="1574395" y="594607"/>
                  </a:cubicBezTo>
                  <a:cubicBezTo>
                    <a:pt x="1574395" y="267379"/>
                    <a:pt x="1308307" y="1292"/>
                    <a:pt x="981080" y="1292"/>
                  </a:cubicBezTo>
                  <a:cubicBezTo>
                    <a:pt x="653852" y="1292"/>
                    <a:pt x="387592" y="267552"/>
                    <a:pt x="387592" y="594607"/>
                  </a:cubicBezTo>
                  <a:cubicBezTo>
                    <a:pt x="387592" y="767176"/>
                    <a:pt x="462855" y="928207"/>
                    <a:pt x="588407" y="1039120"/>
                  </a:cubicBezTo>
                  <a:cubicBezTo>
                    <a:pt x="235518" y="1192228"/>
                    <a:pt x="1292" y="1540467"/>
                    <a:pt x="1292" y="1937273"/>
                  </a:cubicBezTo>
                  <a:lnTo>
                    <a:pt x="1292" y="2779626"/>
                  </a:lnTo>
                  <a:lnTo>
                    <a:pt x="162839" y="2779626"/>
                  </a:lnTo>
                  <a:lnTo>
                    <a:pt x="162839" y="1937273"/>
                  </a:lnTo>
                  <a:cubicBezTo>
                    <a:pt x="162839" y="1556484"/>
                    <a:pt x="421348" y="1229256"/>
                    <a:pt x="791632" y="1141421"/>
                  </a:cubicBezTo>
                  <a:cubicBezTo>
                    <a:pt x="825388" y="1133327"/>
                    <a:pt x="850361" y="1104737"/>
                    <a:pt x="853461" y="1070120"/>
                  </a:cubicBezTo>
                  <a:cubicBezTo>
                    <a:pt x="856561" y="1035503"/>
                    <a:pt x="837616" y="1002780"/>
                    <a:pt x="805755" y="988658"/>
                  </a:cubicBezTo>
                  <a:cubicBezTo>
                    <a:pt x="649891" y="919251"/>
                    <a:pt x="549140" y="764593"/>
                    <a:pt x="549140" y="594435"/>
                  </a:cubicBezTo>
                  <a:cubicBezTo>
                    <a:pt x="549140" y="356420"/>
                    <a:pt x="742720" y="163011"/>
                    <a:pt x="980735" y="163011"/>
                  </a:cubicBezTo>
                  <a:cubicBezTo>
                    <a:pt x="1218750" y="163011"/>
                    <a:pt x="1412331" y="356592"/>
                    <a:pt x="1412331" y="594435"/>
                  </a:cubicBezTo>
                  <a:cubicBezTo>
                    <a:pt x="1412331" y="644380"/>
                    <a:pt x="1403892" y="693120"/>
                    <a:pt x="1387359" y="739448"/>
                  </a:cubicBezTo>
                  <a:cubicBezTo>
                    <a:pt x="1194467" y="837444"/>
                    <a:pt x="1062198" y="1037742"/>
                    <a:pt x="1062198" y="1268351"/>
                  </a:cubicBezTo>
                  <a:cubicBezTo>
                    <a:pt x="1062198" y="1440921"/>
                    <a:pt x="1137460" y="1601951"/>
                    <a:pt x="1263012" y="1712864"/>
                  </a:cubicBezTo>
                  <a:cubicBezTo>
                    <a:pt x="909779" y="1865972"/>
                    <a:pt x="675208" y="2214211"/>
                    <a:pt x="675208" y="2611017"/>
                  </a:cubicBezTo>
                  <a:lnTo>
                    <a:pt x="675208" y="3453714"/>
                  </a:lnTo>
                  <a:lnTo>
                    <a:pt x="836927" y="3453714"/>
                  </a:lnTo>
                  <a:lnTo>
                    <a:pt x="836927" y="2611017"/>
                  </a:lnTo>
                  <a:cubicBezTo>
                    <a:pt x="836927" y="2230228"/>
                    <a:pt x="1095782" y="1903000"/>
                    <a:pt x="1466238" y="1815338"/>
                  </a:cubicBezTo>
                  <a:cubicBezTo>
                    <a:pt x="1499994" y="1807243"/>
                    <a:pt x="1524966" y="1778654"/>
                    <a:pt x="1528066" y="1744037"/>
                  </a:cubicBezTo>
                  <a:cubicBezTo>
                    <a:pt x="1531683" y="1709592"/>
                    <a:pt x="1512394" y="1676869"/>
                    <a:pt x="1480704" y="166274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013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80" name="TextBox 279">
            <a:extLst>
              <a:ext uri="{FF2B5EF4-FFF2-40B4-BE49-F238E27FC236}">
                <a16:creationId xmlns:a16="http://schemas.microsoft.com/office/drawing/2014/main" id="{3C5D68CE-4D95-4BB4-8E65-480478D4E288}"/>
              </a:ext>
            </a:extLst>
          </p:cNvPr>
          <p:cNvSpPr txBox="1"/>
          <p:nvPr/>
        </p:nvSpPr>
        <p:spPr>
          <a:xfrm>
            <a:off x="5615383" y="2977460"/>
            <a:ext cx="577058" cy="8386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88106" indent="-88106">
              <a:spcBef>
                <a:spcPts val="450"/>
              </a:spcBef>
              <a:buFont typeface="Calibri Light" panose="020F0302020204030204" pitchFamily="34" charset="0"/>
              <a:buChar char="–"/>
            </a:pP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Sustainability Manager</a:t>
            </a:r>
          </a:p>
          <a:p>
            <a:pPr marL="88106" indent="-88106">
              <a:spcBef>
                <a:spcPts val="450"/>
              </a:spcBef>
              <a:buFont typeface="Calibri Light" panose="020F0302020204030204" pitchFamily="34" charset="0"/>
              <a:buChar char="–"/>
            </a:pP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Energy Manager</a:t>
            </a:r>
          </a:p>
          <a:p>
            <a:pPr marL="88106" indent="-88106">
              <a:spcBef>
                <a:spcPts val="450"/>
              </a:spcBef>
              <a:buFont typeface="Calibri Light" panose="020F0302020204030204" pitchFamily="34" charset="0"/>
              <a:buChar char="–"/>
            </a:pP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Real Estate Manager</a:t>
            </a:r>
          </a:p>
          <a:p>
            <a:pPr>
              <a:spcBef>
                <a:spcPts val="450"/>
              </a:spcBef>
            </a:pPr>
            <a:endParaRPr lang="en-US" sz="600" dirty="0">
              <a:latin typeface="IBM Plex Sans Light" panose="020B0403050203000203" pitchFamily="34" charset="0"/>
              <a:cs typeface="Arial" panose="020B0604020202020204" pitchFamily="34" charset="0"/>
            </a:endParaRP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BB0545AD-4D56-447F-8BD1-515CAB6F6D81}"/>
              </a:ext>
            </a:extLst>
          </p:cNvPr>
          <p:cNvSpPr txBox="1"/>
          <p:nvPr/>
        </p:nvSpPr>
        <p:spPr>
          <a:xfrm>
            <a:off x="6452893" y="2977460"/>
            <a:ext cx="577058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88106" indent="-88106">
              <a:spcBef>
                <a:spcPts val="450"/>
              </a:spcBef>
              <a:buFont typeface="Calibri Light" panose="020F0302020204030204" pitchFamily="34" charset="0"/>
              <a:buChar char="–"/>
            </a:pP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Facility Manager </a:t>
            </a:r>
            <a:b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</a:b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(engineering, facilities, ops management)</a:t>
            </a:r>
          </a:p>
        </p:txBody>
      </p:sp>
      <p:sp>
        <p:nvSpPr>
          <p:cNvPr id="295" name="TextBox 294">
            <a:extLst>
              <a:ext uri="{FF2B5EF4-FFF2-40B4-BE49-F238E27FC236}">
                <a16:creationId xmlns:a16="http://schemas.microsoft.com/office/drawing/2014/main" id="{39AB08C3-6F9B-454A-B028-BFBC992CC7FD}"/>
              </a:ext>
            </a:extLst>
          </p:cNvPr>
          <p:cNvSpPr txBox="1"/>
          <p:nvPr/>
        </p:nvSpPr>
        <p:spPr>
          <a:xfrm>
            <a:off x="6452892" y="4014350"/>
            <a:ext cx="67500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88106" indent="-88106">
              <a:spcBef>
                <a:spcPts val="300"/>
              </a:spcBef>
              <a:buFont typeface="Calibri Light" panose="020F0302020204030204" pitchFamily="34" charset="0"/>
              <a:buChar char="–"/>
            </a:pP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Environmental Affairs </a:t>
            </a:r>
          </a:p>
        </p:txBody>
      </p:sp>
      <p:sp>
        <p:nvSpPr>
          <p:cNvPr id="301" name="TextBox 300">
            <a:extLst>
              <a:ext uri="{FF2B5EF4-FFF2-40B4-BE49-F238E27FC236}">
                <a16:creationId xmlns:a16="http://schemas.microsoft.com/office/drawing/2014/main" id="{63EAEB3F-1725-4C26-B15A-D6F9CE959C9A}"/>
              </a:ext>
            </a:extLst>
          </p:cNvPr>
          <p:cNvSpPr txBox="1"/>
          <p:nvPr/>
        </p:nvSpPr>
        <p:spPr>
          <a:xfrm>
            <a:off x="4157770" y="749292"/>
            <a:ext cx="110484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" b="1" dirty="0">
                <a:latin typeface="IBM Plex Sans Medium" panose="020B0603050203000203" pitchFamily="34" charset="0"/>
                <a:cs typeface="Arial" panose="020B0604020202020204" pitchFamily="34" charset="0"/>
              </a:rPr>
              <a:t>Complexity: </a:t>
            </a: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Sustainablity initiatives cut across business operations.  It’s difficult to know where to start.</a:t>
            </a:r>
          </a:p>
        </p:txBody>
      </p:sp>
      <p:sp>
        <p:nvSpPr>
          <p:cNvPr id="389" name="TextBox 388">
            <a:extLst>
              <a:ext uri="{FF2B5EF4-FFF2-40B4-BE49-F238E27FC236}">
                <a16:creationId xmlns:a16="http://schemas.microsoft.com/office/drawing/2014/main" id="{9A4EAE66-C34A-455B-8145-90A4F11F9040}"/>
              </a:ext>
            </a:extLst>
          </p:cNvPr>
          <p:cNvSpPr txBox="1"/>
          <p:nvPr/>
        </p:nvSpPr>
        <p:spPr>
          <a:xfrm>
            <a:off x="4180888" y="3659060"/>
            <a:ext cx="113397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88106" indent="-88106">
              <a:buFont typeface="Calibri Light" panose="020F0302020204030204" pitchFamily="34" charset="0"/>
              <a:buChar char="–"/>
            </a:pP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Banks</a:t>
            </a:r>
          </a:p>
          <a:p>
            <a:pPr marL="88106" indent="-88106">
              <a:buFont typeface="Calibri Light" panose="020F0302020204030204" pitchFamily="34" charset="0"/>
              <a:buChar char="–"/>
            </a:pPr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Venture Capital and PE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0A42E07-377D-0E4C-849B-A912017A6B05}"/>
              </a:ext>
            </a:extLst>
          </p:cNvPr>
          <p:cNvGrpSpPr>
            <a:grpSpLocks noChangeAspect="1"/>
          </p:cNvGrpSpPr>
          <p:nvPr/>
        </p:nvGrpSpPr>
        <p:grpSpPr>
          <a:xfrm>
            <a:off x="3846036" y="805915"/>
            <a:ext cx="221655" cy="210577"/>
            <a:chOff x="10575823" y="6415843"/>
            <a:chExt cx="514490" cy="633780"/>
          </a:xfrm>
        </p:grpSpPr>
        <p:sp>
          <p:nvSpPr>
            <p:cNvPr id="230" name="object 20">
              <a:extLst>
                <a:ext uri="{FF2B5EF4-FFF2-40B4-BE49-F238E27FC236}">
                  <a16:creationId xmlns:a16="http://schemas.microsoft.com/office/drawing/2014/main" id="{8774741B-EEE4-C040-BD1D-7530574163D2}"/>
                </a:ext>
              </a:extLst>
            </p:cNvPr>
            <p:cNvSpPr/>
            <p:nvPr/>
          </p:nvSpPr>
          <p:spPr>
            <a:xfrm>
              <a:off x="10635183" y="6603815"/>
              <a:ext cx="0" cy="445770"/>
            </a:xfrm>
            <a:custGeom>
              <a:avLst/>
              <a:gdLst/>
              <a:ahLst/>
              <a:cxnLst/>
              <a:rect l="l" t="t" r="r" b="b"/>
              <a:pathLst>
                <a:path h="445770">
                  <a:moveTo>
                    <a:pt x="0" y="0"/>
                  </a:moveTo>
                  <a:lnTo>
                    <a:pt x="0" y="445198"/>
                  </a:lnTo>
                </a:path>
              </a:pathLst>
            </a:custGeom>
            <a:ln w="6350">
              <a:solidFill>
                <a:schemeClr val="accent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21">
              <a:extLst>
                <a:ext uri="{FF2B5EF4-FFF2-40B4-BE49-F238E27FC236}">
                  <a16:creationId xmlns:a16="http://schemas.microsoft.com/office/drawing/2014/main" id="{D80FF7AD-C9FD-9942-8D0B-C0972356F11B}"/>
                </a:ext>
              </a:extLst>
            </p:cNvPr>
            <p:cNvSpPr/>
            <p:nvPr/>
          </p:nvSpPr>
          <p:spPr>
            <a:xfrm>
              <a:off x="11030928" y="6415843"/>
              <a:ext cx="0" cy="445770"/>
            </a:xfrm>
            <a:custGeom>
              <a:avLst/>
              <a:gdLst/>
              <a:ahLst/>
              <a:cxnLst/>
              <a:rect l="l" t="t" r="r" b="b"/>
              <a:pathLst>
                <a:path h="445770">
                  <a:moveTo>
                    <a:pt x="0" y="0"/>
                  </a:moveTo>
                  <a:lnTo>
                    <a:pt x="0" y="445198"/>
                  </a:lnTo>
                </a:path>
              </a:pathLst>
            </a:custGeom>
            <a:ln w="6350">
              <a:solidFill>
                <a:schemeClr val="accent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22">
              <a:extLst>
                <a:ext uri="{FF2B5EF4-FFF2-40B4-BE49-F238E27FC236}">
                  <a16:creationId xmlns:a16="http://schemas.microsoft.com/office/drawing/2014/main" id="{B3EDCD86-AEBE-C34B-A450-40ABE96ABBAD}"/>
                </a:ext>
              </a:extLst>
            </p:cNvPr>
            <p:cNvSpPr/>
            <p:nvPr/>
          </p:nvSpPr>
          <p:spPr>
            <a:xfrm>
              <a:off x="10833062" y="6791801"/>
              <a:ext cx="0" cy="257810"/>
            </a:xfrm>
            <a:custGeom>
              <a:avLst/>
              <a:gdLst/>
              <a:ahLst/>
              <a:cxnLst/>
              <a:rect l="l" t="t" r="r" b="b"/>
              <a:pathLst>
                <a:path h="257809">
                  <a:moveTo>
                    <a:pt x="0" y="0"/>
                  </a:moveTo>
                  <a:lnTo>
                    <a:pt x="0" y="257225"/>
                  </a:lnTo>
                </a:path>
              </a:pathLst>
            </a:custGeom>
            <a:ln w="6350">
              <a:solidFill>
                <a:schemeClr val="accent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23">
              <a:extLst>
                <a:ext uri="{FF2B5EF4-FFF2-40B4-BE49-F238E27FC236}">
                  <a16:creationId xmlns:a16="http://schemas.microsoft.com/office/drawing/2014/main" id="{BA3A135A-727A-6044-8102-E868E52FD84E}"/>
                </a:ext>
              </a:extLst>
            </p:cNvPr>
            <p:cNvSpPr/>
            <p:nvPr/>
          </p:nvSpPr>
          <p:spPr>
            <a:xfrm>
              <a:off x="10833062" y="6415843"/>
              <a:ext cx="0" cy="257810"/>
            </a:xfrm>
            <a:custGeom>
              <a:avLst/>
              <a:gdLst/>
              <a:ahLst/>
              <a:cxnLst/>
              <a:rect l="l" t="t" r="r" b="b"/>
              <a:pathLst>
                <a:path h="257810">
                  <a:moveTo>
                    <a:pt x="0" y="0"/>
                  </a:moveTo>
                  <a:lnTo>
                    <a:pt x="0" y="257225"/>
                  </a:lnTo>
                </a:path>
              </a:pathLst>
            </a:custGeom>
            <a:ln w="6350">
              <a:solidFill>
                <a:schemeClr val="accent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24">
              <a:extLst>
                <a:ext uri="{FF2B5EF4-FFF2-40B4-BE49-F238E27FC236}">
                  <a16:creationId xmlns:a16="http://schemas.microsoft.com/office/drawing/2014/main" id="{BAA22D4D-EC66-7043-B3F8-0622C3B8AD0E}"/>
                </a:ext>
              </a:extLst>
            </p:cNvPr>
            <p:cNvSpPr/>
            <p:nvPr/>
          </p:nvSpPr>
          <p:spPr>
            <a:xfrm>
              <a:off x="10575823" y="6485096"/>
              <a:ext cx="118745" cy="118745"/>
            </a:xfrm>
            <a:custGeom>
              <a:avLst/>
              <a:gdLst/>
              <a:ahLst/>
              <a:cxnLst/>
              <a:rect l="l" t="t" r="r" b="b"/>
              <a:pathLst>
                <a:path w="118745" h="118745">
                  <a:moveTo>
                    <a:pt x="118719" y="59359"/>
                  </a:moveTo>
                  <a:lnTo>
                    <a:pt x="114054" y="82463"/>
                  </a:lnTo>
                  <a:lnTo>
                    <a:pt x="101331" y="101331"/>
                  </a:lnTo>
                  <a:lnTo>
                    <a:pt x="82463" y="114054"/>
                  </a:lnTo>
                  <a:lnTo>
                    <a:pt x="59359" y="118719"/>
                  </a:lnTo>
                  <a:lnTo>
                    <a:pt x="36256" y="114054"/>
                  </a:lnTo>
                  <a:lnTo>
                    <a:pt x="17387" y="101331"/>
                  </a:lnTo>
                  <a:lnTo>
                    <a:pt x="4665" y="82463"/>
                  </a:lnTo>
                  <a:lnTo>
                    <a:pt x="0" y="59359"/>
                  </a:lnTo>
                  <a:lnTo>
                    <a:pt x="4665" y="36256"/>
                  </a:lnTo>
                  <a:lnTo>
                    <a:pt x="17387" y="17387"/>
                  </a:lnTo>
                  <a:lnTo>
                    <a:pt x="36256" y="4665"/>
                  </a:lnTo>
                  <a:lnTo>
                    <a:pt x="59359" y="0"/>
                  </a:lnTo>
                  <a:lnTo>
                    <a:pt x="82463" y="4665"/>
                  </a:lnTo>
                  <a:lnTo>
                    <a:pt x="101331" y="17387"/>
                  </a:lnTo>
                  <a:lnTo>
                    <a:pt x="114054" y="36256"/>
                  </a:lnTo>
                  <a:lnTo>
                    <a:pt x="118719" y="59359"/>
                  </a:lnTo>
                  <a:close/>
                </a:path>
              </a:pathLst>
            </a:custGeom>
            <a:ln w="6350">
              <a:solidFill>
                <a:schemeClr val="accent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25">
              <a:extLst>
                <a:ext uri="{FF2B5EF4-FFF2-40B4-BE49-F238E27FC236}">
                  <a16:creationId xmlns:a16="http://schemas.microsoft.com/office/drawing/2014/main" id="{A08726A8-722D-084B-8415-1A2E7473CBD8}"/>
                </a:ext>
              </a:extLst>
            </p:cNvPr>
            <p:cNvSpPr/>
            <p:nvPr/>
          </p:nvSpPr>
          <p:spPr>
            <a:xfrm>
              <a:off x="10971568" y="6861053"/>
              <a:ext cx="118745" cy="118745"/>
            </a:xfrm>
            <a:custGeom>
              <a:avLst/>
              <a:gdLst/>
              <a:ahLst/>
              <a:cxnLst/>
              <a:rect l="l" t="t" r="r" b="b"/>
              <a:pathLst>
                <a:path w="118745" h="118745">
                  <a:moveTo>
                    <a:pt x="118719" y="59359"/>
                  </a:moveTo>
                  <a:lnTo>
                    <a:pt x="114054" y="82463"/>
                  </a:lnTo>
                  <a:lnTo>
                    <a:pt x="101331" y="101331"/>
                  </a:lnTo>
                  <a:lnTo>
                    <a:pt x="82463" y="114054"/>
                  </a:lnTo>
                  <a:lnTo>
                    <a:pt x="59359" y="118719"/>
                  </a:lnTo>
                  <a:lnTo>
                    <a:pt x="36256" y="114054"/>
                  </a:lnTo>
                  <a:lnTo>
                    <a:pt x="17387" y="101331"/>
                  </a:lnTo>
                  <a:lnTo>
                    <a:pt x="4665" y="82463"/>
                  </a:lnTo>
                  <a:lnTo>
                    <a:pt x="0" y="59359"/>
                  </a:lnTo>
                  <a:lnTo>
                    <a:pt x="4665" y="36256"/>
                  </a:lnTo>
                  <a:lnTo>
                    <a:pt x="17387" y="17387"/>
                  </a:lnTo>
                  <a:lnTo>
                    <a:pt x="36256" y="4665"/>
                  </a:lnTo>
                  <a:lnTo>
                    <a:pt x="59359" y="0"/>
                  </a:lnTo>
                  <a:lnTo>
                    <a:pt x="82463" y="4665"/>
                  </a:lnTo>
                  <a:lnTo>
                    <a:pt x="101331" y="17387"/>
                  </a:lnTo>
                  <a:lnTo>
                    <a:pt x="114054" y="36256"/>
                  </a:lnTo>
                  <a:lnTo>
                    <a:pt x="118719" y="59359"/>
                  </a:lnTo>
                  <a:close/>
                </a:path>
              </a:pathLst>
            </a:custGeom>
            <a:ln w="6350">
              <a:solidFill>
                <a:schemeClr val="accent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26">
              <a:extLst>
                <a:ext uri="{FF2B5EF4-FFF2-40B4-BE49-F238E27FC236}">
                  <a16:creationId xmlns:a16="http://schemas.microsoft.com/office/drawing/2014/main" id="{1557F50C-9A05-5D44-8578-884413CC4061}"/>
                </a:ext>
              </a:extLst>
            </p:cNvPr>
            <p:cNvSpPr/>
            <p:nvPr/>
          </p:nvSpPr>
          <p:spPr>
            <a:xfrm>
              <a:off x="10773702" y="6673081"/>
              <a:ext cx="118745" cy="118745"/>
            </a:xfrm>
            <a:custGeom>
              <a:avLst/>
              <a:gdLst/>
              <a:ahLst/>
              <a:cxnLst/>
              <a:rect l="l" t="t" r="r" b="b"/>
              <a:pathLst>
                <a:path w="118745" h="118745">
                  <a:moveTo>
                    <a:pt x="118719" y="59359"/>
                  </a:moveTo>
                  <a:lnTo>
                    <a:pt x="114054" y="82463"/>
                  </a:lnTo>
                  <a:lnTo>
                    <a:pt x="101331" y="101331"/>
                  </a:lnTo>
                  <a:lnTo>
                    <a:pt x="82463" y="114054"/>
                  </a:lnTo>
                  <a:lnTo>
                    <a:pt x="59359" y="118719"/>
                  </a:lnTo>
                  <a:lnTo>
                    <a:pt x="36256" y="114054"/>
                  </a:lnTo>
                  <a:lnTo>
                    <a:pt x="17387" y="101331"/>
                  </a:lnTo>
                  <a:lnTo>
                    <a:pt x="4665" y="82463"/>
                  </a:lnTo>
                  <a:lnTo>
                    <a:pt x="0" y="59359"/>
                  </a:lnTo>
                  <a:lnTo>
                    <a:pt x="4665" y="36256"/>
                  </a:lnTo>
                  <a:lnTo>
                    <a:pt x="17387" y="17387"/>
                  </a:lnTo>
                  <a:lnTo>
                    <a:pt x="36256" y="4665"/>
                  </a:lnTo>
                  <a:lnTo>
                    <a:pt x="59359" y="0"/>
                  </a:lnTo>
                  <a:lnTo>
                    <a:pt x="82463" y="4665"/>
                  </a:lnTo>
                  <a:lnTo>
                    <a:pt x="101331" y="17387"/>
                  </a:lnTo>
                  <a:lnTo>
                    <a:pt x="114054" y="36256"/>
                  </a:lnTo>
                  <a:lnTo>
                    <a:pt x="118719" y="59359"/>
                  </a:lnTo>
                  <a:close/>
                </a:path>
              </a:pathLst>
            </a:custGeom>
            <a:ln w="6350">
              <a:solidFill>
                <a:schemeClr val="accent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7">
              <a:extLst>
                <a:ext uri="{FF2B5EF4-FFF2-40B4-BE49-F238E27FC236}">
                  <a16:creationId xmlns:a16="http://schemas.microsoft.com/office/drawing/2014/main" id="{6EADEB9A-8DD5-E240-BD49-9E290FAB5FCB}"/>
                </a:ext>
              </a:extLst>
            </p:cNvPr>
            <p:cNvSpPr/>
            <p:nvPr/>
          </p:nvSpPr>
          <p:spPr>
            <a:xfrm>
              <a:off x="10635183" y="6415843"/>
              <a:ext cx="0" cy="69850"/>
            </a:xfrm>
            <a:custGeom>
              <a:avLst/>
              <a:gdLst/>
              <a:ahLst/>
              <a:cxnLst/>
              <a:rect l="l" t="t" r="r" b="b"/>
              <a:pathLst>
                <a:path h="69850">
                  <a:moveTo>
                    <a:pt x="0" y="0"/>
                  </a:moveTo>
                  <a:lnTo>
                    <a:pt x="0" y="69253"/>
                  </a:lnTo>
                </a:path>
              </a:pathLst>
            </a:custGeom>
            <a:ln w="6350">
              <a:solidFill>
                <a:schemeClr val="accent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8">
              <a:extLst>
                <a:ext uri="{FF2B5EF4-FFF2-40B4-BE49-F238E27FC236}">
                  <a16:creationId xmlns:a16="http://schemas.microsoft.com/office/drawing/2014/main" id="{9B8F8742-DD73-9443-87E6-5268D48C8917}"/>
                </a:ext>
              </a:extLst>
            </p:cNvPr>
            <p:cNvSpPr/>
            <p:nvPr/>
          </p:nvSpPr>
          <p:spPr>
            <a:xfrm>
              <a:off x="11030928" y="6979773"/>
              <a:ext cx="0" cy="69850"/>
            </a:xfrm>
            <a:custGeom>
              <a:avLst/>
              <a:gdLst/>
              <a:ahLst/>
              <a:cxnLst/>
              <a:rect l="l" t="t" r="r" b="b"/>
              <a:pathLst>
                <a:path h="69850">
                  <a:moveTo>
                    <a:pt x="0" y="0"/>
                  </a:moveTo>
                  <a:lnTo>
                    <a:pt x="0" y="69253"/>
                  </a:lnTo>
                </a:path>
              </a:pathLst>
            </a:custGeom>
            <a:ln w="6350">
              <a:solidFill>
                <a:schemeClr val="accent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44" name="Picture 6" descr="Image result for banking industry icon transparent">
            <a:extLst>
              <a:ext uri="{FF2B5EF4-FFF2-40B4-BE49-F238E27FC236}">
                <a16:creationId xmlns:a16="http://schemas.microsoft.com/office/drawing/2014/main" id="{7AFE157F-8FCF-114A-9737-A8CAD2CB9C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095" y="3513981"/>
            <a:ext cx="218980" cy="222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7" name="Picture 18" descr="Image result for telecommunications industry icon transparent">
            <a:extLst>
              <a:ext uri="{FF2B5EF4-FFF2-40B4-BE49-F238E27FC236}">
                <a16:creationId xmlns:a16="http://schemas.microsoft.com/office/drawing/2014/main" id="{79CE15FA-8C23-0A4D-A412-89ED7C508B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635" y="3975545"/>
            <a:ext cx="223471" cy="223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8" name="Picture 16" descr="Related image">
            <a:extLst>
              <a:ext uri="{FF2B5EF4-FFF2-40B4-BE49-F238E27FC236}">
                <a16:creationId xmlns:a16="http://schemas.microsoft.com/office/drawing/2014/main" id="{77F79AAD-694C-7F4C-94C6-414E0F5AD8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910" y="3051822"/>
            <a:ext cx="264880" cy="264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2" name="TextBox 241">
            <a:extLst>
              <a:ext uri="{FF2B5EF4-FFF2-40B4-BE49-F238E27FC236}">
                <a16:creationId xmlns:a16="http://schemas.microsoft.com/office/drawing/2014/main" id="{498E9962-2B56-4918-B441-D812D7A4FE4C}"/>
              </a:ext>
            </a:extLst>
          </p:cNvPr>
          <p:cNvSpPr txBox="1"/>
          <p:nvPr/>
        </p:nvSpPr>
        <p:spPr>
          <a:xfrm>
            <a:off x="8274309" y="4638987"/>
            <a:ext cx="215271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" b="1" dirty="0">
                <a:solidFill>
                  <a:srgbClr val="0F62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79K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0F221C7F-4511-4973-82E7-6888057574FB}"/>
              </a:ext>
            </a:extLst>
          </p:cNvPr>
          <p:cNvSpPr txBox="1"/>
          <p:nvPr/>
        </p:nvSpPr>
        <p:spPr>
          <a:xfrm>
            <a:off x="8271199" y="4740417"/>
            <a:ext cx="572889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" dirty="0">
                <a:latin typeface="IBM Plex Sans Light" panose="020B0403050203000203" pitchFamily="34" charset="0"/>
                <a:cs typeface="Arial" panose="020B0604020202020204" pitchFamily="34" charset="0"/>
              </a:rPr>
              <a:t>Utility Meters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AAC477-C509-43A2-AA92-A0D338B0F523}"/>
              </a:ext>
            </a:extLst>
          </p:cNvPr>
          <p:cNvSpPr txBox="1"/>
          <p:nvPr/>
        </p:nvSpPr>
        <p:spPr>
          <a:xfrm>
            <a:off x="8313853" y="4923324"/>
            <a:ext cx="65738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600" dirty="0">
                <a:latin typeface="IBM Plex Sans Light" panose="020B0403050203000203" pitchFamily="34" charset="0"/>
                <a:ea typeface="IBM Plex Sans" charset="0"/>
                <a:cs typeface="IBM Plex Sans" charset="0"/>
              </a:rPr>
              <a:t>January 2023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B24DBF3-207C-6DFD-ED81-6C8747865DB5}"/>
              </a:ext>
            </a:extLst>
          </p:cNvPr>
          <p:cNvGrpSpPr/>
          <p:nvPr/>
        </p:nvGrpSpPr>
        <p:grpSpPr>
          <a:xfrm>
            <a:off x="7482991" y="3416892"/>
            <a:ext cx="1500787" cy="185796"/>
            <a:chOff x="7482991" y="3329804"/>
            <a:chExt cx="1500787" cy="185796"/>
          </a:xfrm>
        </p:grpSpPr>
        <p:sp>
          <p:nvSpPr>
            <p:cNvPr id="352" name="TextBox 351">
              <a:extLst>
                <a:ext uri="{FF2B5EF4-FFF2-40B4-BE49-F238E27FC236}">
                  <a16:creationId xmlns:a16="http://schemas.microsoft.com/office/drawing/2014/main" id="{63EC776A-802F-4117-BB6D-3CF590E1340C}"/>
                </a:ext>
              </a:extLst>
            </p:cNvPr>
            <p:cNvSpPr txBox="1"/>
            <p:nvPr/>
          </p:nvSpPr>
          <p:spPr>
            <a:xfrm>
              <a:off x="7482991" y="3330934"/>
              <a:ext cx="1209915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600" b="1" spc="-8" dirty="0">
                  <a:latin typeface="IBM Plex Sans Medium" panose="020B0603050203000203" pitchFamily="34" charset="0"/>
                  <a:cs typeface="Arial" panose="020B0604020202020204" pitchFamily="34" charset="0"/>
                </a:rPr>
                <a:t>Energy: </a:t>
              </a:r>
              <a:br>
                <a:rPr lang="en-US" sz="600" b="1" spc="-8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600" spc="-8" dirty="0">
                  <a:latin typeface="IBM Plex Sans Light" panose="020B0403050203000203" pitchFamily="34" charset="0"/>
                  <a:cs typeface="Arial" panose="020B0604020202020204" pitchFamily="34" charset="0"/>
                </a:rPr>
                <a:t>Schneider Electric, </a:t>
              </a:r>
              <a:r>
                <a:rPr lang="en-US" sz="600" spc="-8" dirty="0" err="1">
                  <a:latin typeface="IBM Plex Sans Light" panose="020B0403050203000203" pitchFamily="34" charset="0"/>
                  <a:cs typeface="Arial" panose="020B0604020202020204" pitchFamily="34" charset="0"/>
                </a:rPr>
                <a:t>EnergyCap</a:t>
              </a:r>
              <a:endParaRPr lang="en-US" sz="600" spc="-8" dirty="0">
                <a:latin typeface="IBM Plex Sans Light" panose="020B0403050203000203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3" name="TextBox 272">
              <a:extLst>
                <a:ext uri="{FF2B5EF4-FFF2-40B4-BE49-F238E27FC236}">
                  <a16:creationId xmlns:a16="http://schemas.microsoft.com/office/drawing/2014/main" id="{3C4ADC76-AC94-4BAF-83AC-B8676928154A}"/>
                </a:ext>
              </a:extLst>
            </p:cNvPr>
            <p:cNvSpPr txBox="1"/>
            <p:nvPr/>
          </p:nvSpPr>
          <p:spPr>
            <a:xfrm>
              <a:off x="8518358" y="3329804"/>
              <a:ext cx="46542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600" b="1" spc="-8" dirty="0">
                  <a:latin typeface="IBM Plex Sans Medium" panose="020B0603050203000203" pitchFamily="34" charset="0"/>
                  <a:cs typeface="Arial" panose="020B0604020202020204" pitchFamily="34" charset="0"/>
                </a:rPr>
                <a:t>ERP: </a:t>
              </a:r>
              <a:br>
                <a:rPr lang="en-US" sz="600" b="1" spc="-8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600" spc="-8" dirty="0">
                  <a:latin typeface="IBM Plex Sans Light" panose="020B0403050203000203" pitchFamily="34" charset="0"/>
                  <a:cs typeface="Arial" panose="020B0604020202020204" pitchFamily="34" charset="0"/>
                </a:rPr>
                <a:t>Salesforce</a:t>
              </a:r>
            </a:p>
          </p:txBody>
        </p:sp>
      </p:grpSp>
      <p:pic>
        <p:nvPicPr>
          <p:cNvPr id="14" name="Picture 13" descr="Text, whiteboard&#10;&#10;Description automatically generated with medium confidence">
            <a:extLst>
              <a:ext uri="{FF2B5EF4-FFF2-40B4-BE49-F238E27FC236}">
                <a16:creationId xmlns:a16="http://schemas.microsoft.com/office/drawing/2014/main" id="{1594DDE6-1F69-F8B5-A346-14ED5E0E6EF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6549" y="2992751"/>
            <a:ext cx="2348071" cy="1875679"/>
          </a:xfrm>
          <a:prstGeom prst="rect">
            <a:avLst/>
          </a:prstGeom>
        </p:spPr>
      </p:pic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93869EE-AEC2-CE66-C8CC-60F51B4E707A}"/>
              </a:ext>
            </a:extLst>
          </p:cNvPr>
          <p:cNvSpPr>
            <a:spLocks noChangeAspect="1"/>
          </p:cNvSpPr>
          <p:nvPr/>
        </p:nvSpPr>
        <p:spPr>
          <a:xfrm>
            <a:off x="5649456" y="1280896"/>
            <a:ext cx="261498" cy="257616"/>
          </a:xfrm>
          <a:custGeom>
            <a:avLst/>
            <a:gdLst>
              <a:gd name="connsiteX0" fmla="*/ 396656 w 861344"/>
              <a:gd name="connsiteY0" fmla="*/ 848556 h 848555"/>
              <a:gd name="connsiteX1" fmla="*/ 230922 w 861344"/>
              <a:gd name="connsiteY1" fmla="*/ 848556 h 848555"/>
              <a:gd name="connsiteX2" fmla="*/ 220978 w 861344"/>
              <a:gd name="connsiteY2" fmla="*/ 838612 h 848555"/>
              <a:gd name="connsiteX3" fmla="*/ 220978 w 861344"/>
              <a:gd name="connsiteY3" fmla="*/ 672878 h 848555"/>
              <a:gd name="connsiteX4" fmla="*/ 230922 w 861344"/>
              <a:gd name="connsiteY4" fmla="*/ 662934 h 848555"/>
              <a:gd name="connsiteX5" fmla="*/ 396656 w 861344"/>
              <a:gd name="connsiteY5" fmla="*/ 662934 h 848555"/>
              <a:gd name="connsiteX6" fmla="*/ 406600 w 861344"/>
              <a:gd name="connsiteY6" fmla="*/ 672878 h 848555"/>
              <a:gd name="connsiteX7" fmla="*/ 406600 w 861344"/>
              <a:gd name="connsiteY7" fmla="*/ 838612 h 848555"/>
              <a:gd name="connsiteX8" fmla="*/ 396656 w 861344"/>
              <a:gd name="connsiteY8" fmla="*/ 848556 h 848555"/>
              <a:gd name="connsiteX9" fmla="*/ 240866 w 861344"/>
              <a:gd name="connsiteY9" fmla="*/ 828668 h 848555"/>
              <a:gd name="connsiteX10" fmla="*/ 386712 w 861344"/>
              <a:gd name="connsiteY10" fmla="*/ 828668 h 848555"/>
              <a:gd name="connsiteX11" fmla="*/ 386712 w 861344"/>
              <a:gd name="connsiteY11" fmla="*/ 682822 h 848555"/>
              <a:gd name="connsiteX12" fmla="*/ 240866 w 861344"/>
              <a:gd name="connsiteY12" fmla="*/ 682822 h 848555"/>
              <a:gd name="connsiteX13" fmla="*/ 240866 w 861344"/>
              <a:gd name="connsiteY13" fmla="*/ 828668 h 848555"/>
              <a:gd name="connsiteX14" fmla="*/ 617634 w 861344"/>
              <a:gd name="connsiteY14" fmla="*/ 627578 h 848555"/>
              <a:gd name="connsiteX15" fmla="*/ 451900 w 861344"/>
              <a:gd name="connsiteY15" fmla="*/ 627578 h 848555"/>
              <a:gd name="connsiteX16" fmla="*/ 441956 w 861344"/>
              <a:gd name="connsiteY16" fmla="*/ 617634 h 848555"/>
              <a:gd name="connsiteX17" fmla="*/ 441956 w 861344"/>
              <a:gd name="connsiteY17" fmla="*/ 451900 h 848555"/>
              <a:gd name="connsiteX18" fmla="*/ 451900 w 861344"/>
              <a:gd name="connsiteY18" fmla="*/ 441956 h 848555"/>
              <a:gd name="connsiteX19" fmla="*/ 617634 w 861344"/>
              <a:gd name="connsiteY19" fmla="*/ 441956 h 848555"/>
              <a:gd name="connsiteX20" fmla="*/ 627578 w 861344"/>
              <a:gd name="connsiteY20" fmla="*/ 451900 h 848555"/>
              <a:gd name="connsiteX21" fmla="*/ 627578 w 861344"/>
              <a:gd name="connsiteY21" fmla="*/ 617634 h 848555"/>
              <a:gd name="connsiteX22" fmla="*/ 617634 w 861344"/>
              <a:gd name="connsiteY22" fmla="*/ 627578 h 848555"/>
              <a:gd name="connsiteX23" fmla="*/ 461844 w 861344"/>
              <a:gd name="connsiteY23" fmla="*/ 607690 h 848555"/>
              <a:gd name="connsiteX24" fmla="*/ 607662 w 861344"/>
              <a:gd name="connsiteY24" fmla="*/ 607690 h 848555"/>
              <a:gd name="connsiteX25" fmla="*/ 607662 w 861344"/>
              <a:gd name="connsiteY25" fmla="*/ 461844 h 848555"/>
              <a:gd name="connsiteX26" fmla="*/ 461844 w 861344"/>
              <a:gd name="connsiteY26" fmla="*/ 461844 h 848555"/>
              <a:gd name="connsiteX27" fmla="*/ 461844 w 861344"/>
              <a:gd name="connsiteY27" fmla="*/ 607690 h 848555"/>
              <a:gd name="connsiteX28" fmla="*/ 92811 w 861344"/>
              <a:gd name="connsiteY28" fmla="*/ 185622 h 848555"/>
              <a:gd name="connsiteX29" fmla="*/ 0 w 861344"/>
              <a:gd name="connsiteY29" fmla="*/ 92811 h 848555"/>
              <a:gd name="connsiteX30" fmla="*/ 92811 w 861344"/>
              <a:gd name="connsiteY30" fmla="*/ 0 h 848555"/>
              <a:gd name="connsiteX31" fmla="*/ 185622 w 861344"/>
              <a:gd name="connsiteY31" fmla="*/ 92811 h 848555"/>
              <a:gd name="connsiteX32" fmla="*/ 92811 w 861344"/>
              <a:gd name="connsiteY32" fmla="*/ 185622 h 848555"/>
              <a:gd name="connsiteX33" fmla="*/ 92811 w 861344"/>
              <a:gd name="connsiteY33" fmla="*/ 19888 h 848555"/>
              <a:gd name="connsiteX34" fmla="*/ 19888 w 861344"/>
              <a:gd name="connsiteY34" fmla="*/ 92811 h 848555"/>
              <a:gd name="connsiteX35" fmla="*/ 92811 w 861344"/>
              <a:gd name="connsiteY35" fmla="*/ 165734 h 848555"/>
              <a:gd name="connsiteX36" fmla="*/ 165734 w 861344"/>
              <a:gd name="connsiteY36" fmla="*/ 92811 h 848555"/>
              <a:gd name="connsiteX37" fmla="*/ 92811 w 861344"/>
              <a:gd name="connsiteY37" fmla="*/ 19888 h 848555"/>
              <a:gd name="connsiteX38" fmla="*/ 92811 w 861344"/>
              <a:gd name="connsiteY38" fmla="*/ 848556 h 848555"/>
              <a:gd name="connsiteX39" fmla="*/ 0 w 861344"/>
              <a:gd name="connsiteY39" fmla="*/ 755745 h 848555"/>
              <a:gd name="connsiteX40" fmla="*/ 92811 w 861344"/>
              <a:gd name="connsiteY40" fmla="*/ 662934 h 848555"/>
              <a:gd name="connsiteX41" fmla="*/ 185622 w 861344"/>
              <a:gd name="connsiteY41" fmla="*/ 755745 h 848555"/>
              <a:gd name="connsiteX42" fmla="*/ 92811 w 861344"/>
              <a:gd name="connsiteY42" fmla="*/ 848556 h 848555"/>
              <a:gd name="connsiteX43" fmla="*/ 92811 w 861344"/>
              <a:gd name="connsiteY43" fmla="*/ 682822 h 848555"/>
              <a:gd name="connsiteX44" fmla="*/ 19888 w 861344"/>
              <a:gd name="connsiteY44" fmla="*/ 755745 h 848555"/>
              <a:gd name="connsiteX45" fmla="*/ 92811 w 861344"/>
              <a:gd name="connsiteY45" fmla="*/ 828668 h 848555"/>
              <a:gd name="connsiteX46" fmla="*/ 165734 w 861344"/>
              <a:gd name="connsiteY46" fmla="*/ 755745 h 848555"/>
              <a:gd name="connsiteX47" fmla="*/ 92811 w 861344"/>
              <a:gd name="connsiteY47" fmla="*/ 682822 h 848555"/>
              <a:gd name="connsiteX48" fmla="*/ 534767 w 861344"/>
              <a:gd name="connsiteY48" fmla="*/ 848556 h 848555"/>
              <a:gd name="connsiteX49" fmla="*/ 441956 w 861344"/>
              <a:gd name="connsiteY49" fmla="*/ 755745 h 848555"/>
              <a:gd name="connsiteX50" fmla="*/ 534767 w 861344"/>
              <a:gd name="connsiteY50" fmla="*/ 662934 h 848555"/>
              <a:gd name="connsiteX51" fmla="*/ 627578 w 861344"/>
              <a:gd name="connsiteY51" fmla="*/ 755745 h 848555"/>
              <a:gd name="connsiteX52" fmla="*/ 534767 w 861344"/>
              <a:gd name="connsiteY52" fmla="*/ 848556 h 848555"/>
              <a:gd name="connsiteX53" fmla="*/ 534767 w 861344"/>
              <a:gd name="connsiteY53" fmla="*/ 682822 h 848555"/>
              <a:gd name="connsiteX54" fmla="*/ 461844 w 861344"/>
              <a:gd name="connsiteY54" fmla="*/ 755745 h 848555"/>
              <a:gd name="connsiteX55" fmla="*/ 534767 w 861344"/>
              <a:gd name="connsiteY55" fmla="*/ 828668 h 848555"/>
              <a:gd name="connsiteX56" fmla="*/ 607690 w 861344"/>
              <a:gd name="connsiteY56" fmla="*/ 755745 h 848555"/>
              <a:gd name="connsiteX57" fmla="*/ 534767 w 861344"/>
              <a:gd name="connsiteY57" fmla="*/ 682822 h 848555"/>
              <a:gd name="connsiteX58" fmla="*/ 755745 w 861344"/>
              <a:gd name="connsiteY58" fmla="*/ 848556 h 848555"/>
              <a:gd name="connsiteX59" fmla="*/ 662934 w 861344"/>
              <a:gd name="connsiteY59" fmla="*/ 755745 h 848555"/>
              <a:gd name="connsiteX60" fmla="*/ 755745 w 861344"/>
              <a:gd name="connsiteY60" fmla="*/ 662934 h 848555"/>
              <a:gd name="connsiteX61" fmla="*/ 848556 w 861344"/>
              <a:gd name="connsiteY61" fmla="*/ 755745 h 848555"/>
              <a:gd name="connsiteX62" fmla="*/ 755745 w 861344"/>
              <a:gd name="connsiteY62" fmla="*/ 848556 h 848555"/>
              <a:gd name="connsiteX63" fmla="*/ 755745 w 861344"/>
              <a:gd name="connsiteY63" fmla="*/ 682822 h 848555"/>
              <a:gd name="connsiteX64" fmla="*/ 682822 w 861344"/>
              <a:gd name="connsiteY64" fmla="*/ 755745 h 848555"/>
              <a:gd name="connsiteX65" fmla="*/ 755745 w 861344"/>
              <a:gd name="connsiteY65" fmla="*/ 828668 h 848555"/>
              <a:gd name="connsiteX66" fmla="*/ 828668 w 861344"/>
              <a:gd name="connsiteY66" fmla="*/ 755745 h 848555"/>
              <a:gd name="connsiteX67" fmla="*/ 755745 w 861344"/>
              <a:gd name="connsiteY67" fmla="*/ 682822 h 848555"/>
              <a:gd name="connsiteX68" fmla="*/ 313789 w 861344"/>
              <a:gd name="connsiteY68" fmla="*/ 627578 h 848555"/>
              <a:gd name="connsiteX69" fmla="*/ 220978 w 861344"/>
              <a:gd name="connsiteY69" fmla="*/ 534767 h 848555"/>
              <a:gd name="connsiteX70" fmla="*/ 313789 w 861344"/>
              <a:gd name="connsiteY70" fmla="*/ 441956 h 848555"/>
              <a:gd name="connsiteX71" fmla="*/ 406600 w 861344"/>
              <a:gd name="connsiteY71" fmla="*/ 534767 h 848555"/>
              <a:gd name="connsiteX72" fmla="*/ 313789 w 861344"/>
              <a:gd name="connsiteY72" fmla="*/ 627578 h 848555"/>
              <a:gd name="connsiteX73" fmla="*/ 313789 w 861344"/>
              <a:gd name="connsiteY73" fmla="*/ 461844 h 848555"/>
              <a:gd name="connsiteX74" fmla="*/ 240866 w 861344"/>
              <a:gd name="connsiteY74" fmla="*/ 534767 h 848555"/>
              <a:gd name="connsiteX75" fmla="*/ 313789 w 861344"/>
              <a:gd name="connsiteY75" fmla="*/ 607690 h 848555"/>
              <a:gd name="connsiteX76" fmla="*/ 386712 w 861344"/>
              <a:gd name="connsiteY76" fmla="*/ 534767 h 848555"/>
              <a:gd name="connsiteX77" fmla="*/ 313789 w 861344"/>
              <a:gd name="connsiteY77" fmla="*/ 461844 h 848555"/>
              <a:gd name="connsiteX78" fmla="*/ 851428 w 861344"/>
              <a:gd name="connsiteY78" fmla="*/ 627578 h 848555"/>
              <a:gd name="connsiteX79" fmla="*/ 660061 w 861344"/>
              <a:gd name="connsiteY79" fmla="*/ 627578 h 848555"/>
              <a:gd name="connsiteX80" fmla="*/ 651443 w 861344"/>
              <a:gd name="connsiteY80" fmla="*/ 622578 h 848555"/>
              <a:gd name="connsiteX81" fmla="*/ 651443 w 861344"/>
              <a:gd name="connsiteY81" fmla="*/ 612662 h 848555"/>
              <a:gd name="connsiteX82" fmla="*/ 747127 w 861344"/>
              <a:gd name="connsiteY82" fmla="*/ 446900 h 848555"/>
              <a:gd name="connsiteX83" fmla="*/ 764335 w 861344"/>
              <a:gd name="connsiteY83" fmla="*/ 446900 h 848555"/>
              <a:gd name="connsiteX84" fmla="*/ 860019 w 861344"/>
              <a:gd name="connsiteY84" fmla="*/ 612662 h 848555"/>
              <a:gd name="connsiteX85" fmla="*/ 860019 w 861344"/>
              <a:gd name="connsiteY85" fmla="*/ 622578 h 848555"/>
              <a:gd name="connsiteX86" fmla="*/ 851428 w 861344"/>
              <a:gd name="connsiteY86" fmla="*/ 627578 h 848555"/>
              <a:gd name="connsiteX87" fmla="*/ 677270 w 861344"/>
              <a:gd name="connsiteY87" fmla="*/ 607690 h 848555"/>
              <a:gd name="connsiteX88" fmla="*/ 834220 w 861344"/>
              <a:gd name="connsiteY88" fmla="*/ 607690 h 848555"/>
              <a:gd name="connsiteX89" fmla="*/ 755745 w 861344"/>
              <a:gd name="connsiteY89" fmla="*/ 471788 h 848555"/>
              <a:gd name="connsiteX90" fmla="*/ 677270 w 861344"/>
              <a:gd name="connsiteY90" fmla="*/ 607690 h 848555"/>
              <a:gd name="connsiteX91" fmla="*/ 168661 w 861344"/>
              <a:gd name="connsiteY91" fmla="*/ 362017 h 848555"/>
              <a:gd name="connsiteX92" fmla="*/ 102755 w 861344"/>
              <a:gd name="connsiteY92" fmla="*/ 427896 h 848555"/>
              <a:gd name="connsiteX93" fmla="*/ 102755 w 861344"/>
              <a:gd name="connsiteY93" fmla="*/ 258544 h 848555"/>
              <a:gd name="connsiteX94" fmla="*/ 82867 w 861344"/>
              <a:gd name="connsiteY94" fmla="*/ 258544 h 848555"/>
              <a:gd name="connsiteX95" fmla="*/ 82867 w 861344"/>
              <a:gd name="connsiteY95" fmla="*/ 427896 h 848555"/>
              <a:gd name="connsiteX96" fmla="*/ 16960 w 861344"/>
              <a:gd name="connsiteY96" fmla="*/ 362017 h 848555"/>
              <a:gd name="connsiteX97" fmla="*/ 2900 w 861344"/>
              <a:gd name="connsiteY97" fmla="*/ 376077 h 848555"/>
              <a:gd name="connsiteX98" fmla="*/ 92811 w 861344"/>
              <a:gd name="connsiteY98" fmla="*/ 465960 h 848555"/>
              <a:gd name="connsiteX99" fmla="*/ 182694 w 861344"/>
              <a:gd name="connsiteY99" fmla="*/ 376077 h 848555"/>
              <a:gd name="connsiteX100" fmla="*/ 168661 w 861344"/>
              <a:gd name="connsiteY100" fmla="*/ 362017 h 848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861344" h="848555">
                <a:moveTo>
                  <a:pt x="396656" y="848556"/>
                </a:moveTo>
                <a:lnTo>
                  <a:pt x="230922" y="848556"/>
                </a:lnTo>
                <a:cubicBezTo>
                  <a:pt x="225425" y="848556"/>
                  <a:pt x="220978" y="844108"/>
                  <a:pt x="220978" y="838612"/>
                </a:cubicBezTo>
                <a:lnTo>
                  <a:pt x="220978" y="672878"/>
                </a:lnTo>
                <a:cubicBezTo>
                  <a:pt x="220978" y="667381"/>
                  <a:pt x="225425" y="662934"/>
                  <a:pt x="230922" y="662934"/>
                </a:cubicBezTo>
                <a:lnTo>
                  <a:pt x="396656" y="662934"/>
                </a:lnTo>
                <a:cubicBezTo>
                  <a:pt x="402152" y="662934"/>
                  <a:pt x="406600" y="667381"/>
                  <a:pt x="406600" y="672878"/>
                </a:cubicBezTo>
                <a:lnTo>
                  <a:pt x="406600" y="838612"/>
                </a:lnTo>
                <a:cubicBezTo>
                  <a:pt x="406600" y="844108"/>
                  <a:pt x="402152" y="848556"/>
                  <a:pt x="396656" y="848556"/>
                </a:cubicBezTo>
                <a:close/>
                <a:moveTo>
                  <a:pt x="240866" y="828668"/>
                </a:moveTo>
                <a:lnTo>
                  <a:pt x="386712" y="828668"/>
                </a:lnTo>
                <a:lnTo>
                  <a:pt x="386712" y="682822"/>
                </a:lnTo>
                <a:lnTo>
                  <a:pt x="240866" y="682822"/>
                </a:lnTo>
                <a:lnTo>
                  <a:pt x="240866" y="828668"/>
                </a:lnTo>
                <a:close/>
                <a:moveTo>
                  <a:pt x="617634" y="627578"/>
                </a:moveTo>
                <a:lnTo>
                  <a:pt x="451900" y="627578"/>
                </a:lnTo>
                <a:cubicBezTo>
                  <a:pt x="446403" y="627578"/>
                  <a:pt x="441956" y="623130"/>
                  <a:pt x="441956" y="617634"/>
                </a:cubicBezTo>
                <a:lnTo>
                  <a:pt x="441956" y="451900"/>
                </a:lnTo>
                <a:cubicBezTo>
                  <a:pt x="441956" y="446403"/>
                  <a:pt x="446403" y="441956"/>
                  <a:pt x="451900" y="441956"/>
                </a:cubicBezTo>
                <a:lnTo>
                  <a:pt x="617634" y="441956"/>
                </a:lnTo>
                <a:cubicBezTo>
                  <a:pt x="623130" y="441956"/>
                  <a:pt x="627578" y="446403"/>
                  <a:pt x="627578" y="451900"/>
                </a:cubicBezTo>
                <a:lnTo>
                  <a:pt x="627578" y="617634"/>
                </a:lnTo>
                <a:cubicBezTo>
                  <a:pt x="627578" y="623130"/>
                  <a:pt x="623130" y="627578"/>
                  <a:pt x="617634" y="627578"/>
                </a:cubicBezTo>
                <a:close/>
                <a:moveTo>
                  <a:pt x="461844" y="607690"/>
                </a:moveTo>
                <a:lnTo>
                  <a:pt x="607662" y="607690"/>
                </a:lnTo>
                <a:lnTo>
                  <a:pt x="607662" y="461844"/>
                </a:lnTo>
                <a:lnTo>
                  <a:pt x="461844" y="461844"/>
                </a:lnTo>
                <a:lnTo>
                  <a:pt x="461844" y="607690"/>
                </a:lnTo>
                <a:close/>
                <a:moveTo>
                  <a:pt x="92811" y="185622"/>
                </a:moveTo>
                <a:cubicBezTo>
                  <a:pt x="41627" y="185622"/>
                  <a:pt x="0" y="143995"/>
                  <a:pt x="0" y="92811"/>
                </a:cubicBezTo>
                <a:cubicBezTo>
                  <a:pt x="0" y="41627"/>
                  <a:pt x="41627" y="0"/>
                  <a:pt x="92811" y="0"/>
                </a:cubicBezTo>
                <a:cubicBezTo>
                  <a:pt x="143995" y="0"/>
                  <a:pt x="185622" y="41627"/>
                  <a:pt x="185622" y="92811"/>
                </a:cubicBezTo>
                <a:cubicBezTo>
                  <a:pt x="185622" y="143995"/>
                  <a:pt x="143995" y="185622"/>
                  <a:pt x="92811" y="185622"/>
                </a:cubicBezTo>
                <a:close/>
                <a:moveTo>
                  <a:pt x="92811" y="19888"/>
                </a:moveTo>
                <a:cubicBezTo>
                  <a:pt x="52593" y="19888"/>
                  <a:pt x="19888" y="52593"/>
                  <a:pt x="19888" y="92811"/>
                </a:cubicBezTo>
                <a:cubicBezTo>
                  <a:pt x="19888" y="133029"/>
                  <a:pt x="52593" y="165734"/>
                  <a:pt x="92811" y="165734"/>
                </a:cubicBezTo>
                <a:cubicBezTo>
                  <a:pt x="133029" y="165734"/>
                  <a:pt x="165734" y="133029"/>
                  <a:pt x="165734" y="92811"/>
                </a:cubicBezTo>
                <a:cubicBezTo>
                  <a:pt x="165734" y="52593"/>
                  <a:pt x="133029" y="19888"/>
                  <a:pt x="92811" y="19888"/>
                </a:cubicBezTo>
                <a:close/>
                <a:moveTo>
                  <a:pt x="92811" y="848556"/>
                </a:moveTo>
                <a:cubicBezTo>
                  <a:pt x="41627" y="848556"/>
                  <a:pt x="0" y="806901"/>
                  <a:pt x="0" y="755745"/>
                </a:cubicBezTo>
                <a:cubicBezTo>
                  <a:pt x="0" y="704588"/>
                  <a:pt x="41627" y="662934"/>
                  <a:pt x="92811" y="662934"/>
                </a:cubicBezTo>
                <a:cubicBezTo>
                  <a:pt x="143995" y="662934"/>
                  <a:pt x="185622" y="704561"/>
                  <a:pt x="185622" y="755745"/>
                </a:cubicBezTo>
                <a:cubicBezTo>
                  <a:pt x="185622" y="806929"/>
                  <a:pt x="143995" y="848556"/>
                  <a:pt x="92811" y="848556"/>
                </a:cubicBezTo>
                <a:close/>
                <a:moveTo>
                  <a:pt x="92811" y="682822"/>
                </a:moveTo>
                <a:cubicBezTo>
                  <a:pt x="52593" y="682822"/>
                  <a:pt x="19888" y="715527"/>
                  <a:pt x="19888" y="755745"/>
                </a:cubicBezTo>
                <a:cubicBezTo>
                  <a:pt x="19888" y="795963"/>
                  <a:pt x="52593" y="828668"/>
                  <a:pt x="92811" y="828668"/>
                </a:cubicBezTo>
                <a:cubicBezTo>
                  <a:pt x="133029" y="828668"/>
                  <a:pt x="165734" y="795963"/>
                  <a:pt x="165734" y="755745"/>
                </a:cubicBezTo>
                <a:cubicBezTo>
                  <a:pt x="165734" y="715527"/>
                  <a:pt x="133029" y="682822"/>
                  <a:pt x="92811" y="682822"/>
                </a:cubicBezTo>
                <a:close/>
                <a:moveTo>
                  <a:pt x="534767" y="848556"/>
                </a:moveTo>
                <a:cubicBezTo>
                  <a:pt x="483583" y="848556"/>
                  <a:pt x="441956" y="806901"/>
                  <a:pt x="441956" y="755745"/>
                </a:cubicBezTo>
                <a:cubicBezTo>
                  <a:pt x="441956" y="704588"/>
                  <a:pt x="483583" y="662934"/>
                  <a:pt x="534767" y="662934"/>
                </a:cubicBezTo>
                <a:cubicBezTo>
                  <a:pt x="585951" y="662934"/>
                  <a:pt x="627578" y="704588"/>
                  <a:pt x="627578" y="755745"/>
                </a:cubicBezTo>
                <a:cubicBezTo>
                  <a:pt x="627578" y="806901"/>
                  <a:pt x="585951" y="848556"/>
                  <a:pt x="534767" y="848556"/>
                </a:cubicBezTo>
                <a:close/>
                <a:moveTo>
                  <a:pt x="534767" y="682822"/>
                </a:moveTo>
                <a:cubicBezTo>
                  <a:pt x="494549" y="682822"/>
                  <a:pt x="461844" y="715527"/>
                  <a:pt x="461844" y="755745"/>
                </a:cubicBezTo>
                <a:cubicBezTo>
                  <a:pt x="461844" y="795963"/>
                  <a:pt x="494549" y="828668"/>
                  <a:pt x="534767" y="828668"/>
                </a:cubicBezTo>
                <a:cubicBezTo>
                  <a:pt x="574985" y="828668"/>
                  <a:pt x="607690" y="795963"/>
                  <a:pt x="607690" y="755745"/>
                </a:cubicBezTo>
                <a:cubicBezTo>
                  <a:pt x="607690" y="715527"/>
                  <a:pt x="574985" y="682822"/>
                  <a:pt x="534767" y="682822"/>
                </a:cubicBezTo>
                <a:close/>
                <a:moveTo>
                  <a:pt x="755745" y="848556"/>
                </a:moveTo>
                <a:cubicBezTo>
                  <a:pt x="704561" y="848556"/>
                  <a:pt x="662934" y="806901"/>
                  <a:pt x="662934" y="755745"/>
                </a:cubicBezTo>
                <a:cubicBezTo>
                  <a:pt x="662934" y="704588"/>
                  <a:pt x="704588" y="662934"/>
                  <a:pt x="755745" y="662934"/>
                </a:cubicBezTo>
                <a:cubicBezTo>
                  <a:pt x="806901" y="662934"/>
                  <a:pt x="848556" y="704588"/>
                  <a:pt x="848556" y="755745"/>
                </a:cubicBezTo>
                <a:cubicBezTo>
                  <a:pt x="848556" y="806901"/>
                  <a:pt x="806929" y="848556"/>
                  <a:pt x="755745" y="848556"/>
                </a:cubicBezTo>
                <a:close/>
                <a:moveTo>
                  <a:pt x="755745" y="682822"/>
                </a:moveTo>
                <a:cubicBezTo>
                  <a:pt x="715527" y="682822"/>
                  <a:pt x="682822" y="715527"/>
                  <a:pt x="682822" y="755745"/>
                </a:cubicBezTo>
                <a:cubicBezTo>
                  <a:pt x="682822" y="795963"/>
                  <a:pt x="715527" y="828668"/>
                  <a:pt x="755745" y="828668"/>
                </a:cubicBezTo>
                <a:cubicBezTo>
                  <a:pt x="795963" y="828668"/>
                  <a:pt x="828668" y="795963"/>
                  <a:pt x="828668" y="755745"/>
                </a:cubicBezTo>
                <a:cubicBezTo>
                  <a:pt x="828668" y="715527"/>
                  <a:pt x="795963" y="682822"/>
                  <a:pt x="755745" y="682822"/>
                </a:cubicBezTo>
                <a:close/>
                <a:moveTo>
                  <a:pt x="313789" y="627578"/>
                </a:moveTo>
                <a:cubicBezTo>
                  <a:pt x="262605" y="627578"/>
                  <a:pt x="220978" y="585923"/>
                  <a:pt x="220978" y="534767"/>
                </a:cubicBezTo>
                <a:cubicBezTo>
                  <a:pt x="220978" y="483610"/>
                  <a:pt x="262605" y="441956"/>
                  <a:pt x="313789" y="441956"/>
                </a:cubicBezTo>
                <a:cubicBezTo>
                  <a:pt x="364973" y="441956"/>
                  <a:pt x="406600" y="483583"/>
                  <a:pt x="406600" y="534767"/>
                </a:cubicBezTo>
                <a:cubicBezTo>
                  <a:pt x="406600" y="585951"/>
                  <a:pt x="364973" y="627578"/>
                  <a:pt x="313789" y="627578"/>
                </a:cubicBezTo>
                <a:close/>
                <a:moveTo>
                  <a:pt x="313789" y="461844"/>
                </a:moveTo>
                <a:cubicBezTo>
                  <a:pt x="273571" y="461844"/>
                  <a:pt x="240866" y="494549"/>
                  <a:pt x="240866" y="534767"/>
                </a:cubicBezTo>
                <a:cubicBezTo>
                  <a:pt x="240866" y="574985"/>
                  <a:pt x="273598" y="607690"/>
                  <a:pt x="313789" y="607690"/>
                </a:cubicBezTo>
                <a:cubicBezTo>
                  <a:pt x="353979" y="607690"/>
                  <a:pt x="386712" y="574985"/>
                  <a:pt x="386712" y="534767"/>
                </a:cubicBezTo>
                <a:cubicBezTo>
                  <a:pt x="386712" y="494549"/>
                  <a:pt x="354007" y="461844"/>
                  <a:pt x="313789" y="461844"/>
                </a:cubicBezTo>
                <a:close/>
                <a:moveTo>
                  <a:pt x="851428" y="627578"/>
                </a:moveTo>
                <a:lnTo>
                  <a:pt x="660061" y="627578"/>
                </a:lnTo>
                <a:cubicBezTo>
                  <a:pt x="656498" y="627578"/>
                  <a:pt x="653239" y="625672"/>
                  <a:pt x="651443" y="622578"/>
                </a:cubicBezTo>
                <a:cubicBezTo>
                  <a:pt x="649648" y="619484"/>
                  <a:pt x="649675" y="615728"/>
                  <a:pt x="651443" y="612662"/>
                </a:cubicBezTo>
                <a:lnTo>
                  <a:pt x="747127" y="446900"/>
                </a:lnTo>
                <a:cubicBezTo>
                  <a:pt x="750690" y="440741"/>
                  <a:pt x="760772" y="440741"/>
                  <a:pt x="764335" y="446900"/>
                </a:cubicBezTo>
                <a:lnTo>
                  <a:pt x="860019" y="612662"/>
                </a:lnTo>
                <a:cubicBezTo>
                  <a:pt x="861787" y="615728"/>
                  <a:pt x="861787" y="619512"/>
                  <a:pt x="860019" y="622578"/>
                </a:cubicBezTo>
                <a:cubicBezTo>
                  <a:pt x="858251" y="625644"/>
                  <a:pt x="854992" y="627578"/>
                  <a:pt x="851428" y="627578"/>
                </a:cubicBezTo>
                <a:close/>
                <a:moveTo>
                  <a:pt x="677270" y="607690"/>
                </a:moveTo>
                <a:lnTo>
                  <a:pt x="834220" y="607690"/>
                </a:lnTo>
                <a:lnTo>
                  <a:pt x="755745" y="471788"/>
                </a:lnTo>
                <a:lnTo>
                  <a:pt x="677270" y="607690"/>
                </a:lnTo>
                <a:close/>
                <a:moveTo>
                  <a:pt x="168661" y="362017"/>
                </a:moveTo>
                <a:lnTo>
                  <a:pt x="102755" y="427896"/>
                </a:lnTo>
                <a:lnTo>
                  <a:pt x="102755" y="258544"/>
                </a:lnTo>
                <a:lnTo>
                  <a:pt x="82867" y="258544"/>
                </a:lnTo>
                <a:lnTo>
                  <a:pt x="82867" y="427896"/>
                </a:lnTo>
                <a:lnTo>
                  <a:pt x="16960" y="362017"/>
                </a:lnTo>
                <a:lnTo>
                  <a:pt x="2900" y="376077"/>
                </a:lnTo>
                <a:lnTo>
                  <a:pt x="92811" y="465960"/>
                </a:lnTo>
                <a:lnTo>
                  <a:pt x="182694" y="376077"/>
                </a:lnTo>
                <a:lnTo>
                  <a:pt x="168661" y="362017"/>
                </a:lnTo>
                <a:close/>
              </a:path>
            </a:pathLst>
          </a:custGeom>
          <a:solidFill>
            <a:srgbClr val="0D62FF"/>
          </a:solidFill>
          <a:ln w="3175" cap="flat">
            <a:noFill/>
            <a:prstDash val="solid"/>
            <a:miter/>
          </a:ln>
        </p:spPr>
        <p:txBody>
          <a:bodyPr rtlCol="0" anchor="ctr"/>
          <a:lstStyle/>
          <a:p>
            <a:endParaRPr lang="en-AU">
              <a:solidFill>
                <a:schemeClr val="accent1"/>
              </a:solidFill>
            </a:endParaRPr>
          </a:p>
        </p:txBody>
      </p:sp>
      <p:pic>
        <p:nvPicPr>
          <p:cNvPr id="18" name="Image" descr="Image">
            <a:extLst>
              <a:ext uri="{FF2B5EF4-FFF2-40B4-BE49-F238E27FC236}">
                <a16:creationId xmlns:a16="http://schemas.microsoft.com/office/drawing/2014/main" id="{DA00D0B0-4591-5962-2C84-65A59A6CB8D3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741615" y="1296970"/>
            <a:ext cx="250494" cy="250494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AB850522-D282-DA7E-DA2A-2B6641C1A3FF}"/>
              </a:ext>
            </a:extLst>
          </p:cNvPr>
          <p:cNvSpPr>
            <a:spLocks noChangeAspect="1"/>
          </p:cNvSpPr>
          <p:nvPr/>
        </p:nvSpPr>
        <p:spPr>
          <a:xfrm>
            <a:off x="7898886" y="1283390"/>
            <a:ext cx="254934" cy="254934"/>
          </a:xfrm>
          <a:custGeom>
            <a:avLst/>
            <a:gdLst>
              <a:gd name="connsiteX0" fmla="*/ 661109 w 668948"/>
              <a:gd name="connsiteY0" fmla="*/ 211659 h 668948"/>
              <a:gd name="connsiteX1" fmla="*/ 457289 w 668948"/>
              <a:gd name="connsiteY1" fmla="*/ 211659 h 668948"/>
              <a:gd name="connsiteX2" fmla="*/ 457289 w 668948"/>
              <a:gd name="connsiteY2" fmla="*/ 7839 h 668948"/>
              <a:gd name="connsiteX3" fmla="*/ 472989 w 668948"/>
              <a:gd name="connsiteY3" fmla="*/ 7839 h 668948"/>
              <a:gd name="connsiteX4" fmla="*/ 472989 w 668948"/>
              <a:gd name="connsiteY4" fmla="*/ 184897 h 668948"/>
              <a:gd name="connsiteX5" fmla="*/ 655578 w 668948"/>
              <a:gd name="connsiteY5" fmla="*/ 2308 h 668948"/>
              <a:gd name="connsiteX6" fmla="*/ 666684 w 668948"/>
              <a:gd name="connsiteY6" fmla="*/ 13392 h 668948"/>
              <a:gd name="connsiteX7" fmla="*/ 484051 w 668948"/>
              <a:gd name="connsiteY7" fmla="*/ 195981 h 668948"/>
              <a:gd name="connsiteX8" fmla="*/ 661109 w 668948"/>
              <a:gd name="connsiteY8" fmla="*/ 195981 h 668948"/>
              <a:gd name="connsiteX9" fmla="*/ 661109 w 668948"/>
              <a:gd name="connsiteY9" fmla="*/ 211659 h 668948"/>
              <a:gd name="connsiteX10" fmla="*/ 451192 w 668948"/>
              <a:gd name="connsiteY10" fmla="*/ 334474 h 668948"/>
              <a:gd name="connsiteX11" fmla="*/ 334474 w 668948"/>
              <a:gd name="connsiteY11" fmla="*/ 217757 h 668948"/>
              <a:gd name="connsiteX12" fmla="*/ 217757 w 668948"/>
              <a:gd name="connsiteY12" fmla="*/ 334474 h 668948"/>
              <a:gd name="connsiteX13" fmla="*/ 334474 w 668948"/>
              <a:gd name="connsiteY13" fmla="*/ 451192 h 668948"/>
              <a:gd name="connsiteX14" fmla="*/ 451192 w 668948"/>
              <a:gd name="connsiteY14" fmla="*/ 334474 h 668948"/>
              <a:gd name="connsiteX15" fmla="*/ 435513 w 668948"/>
              <a:gd name="connsiteY15" fmla="*/ 334474 h 668948"/>
              <a:gd name="connsiteX16" fmla="*/ 334474 w 668948"/>
              <a:gd name="connsiteY16" fmla="*/ 435513 h 668948"/>
              <a:gd name="connsiteX17" fmla="*/ 233435 w 668948"/>
              <a:gd name="connsiteY17" fmla="*/ 334474 h 668948"/>
              <a:gd name="connsiteX18" fmla="*/ 334474 w 668948"/>
              <a:gd name="connsiteY18" fmla="*/ 233435 h 668948"/>
              <a:gd name="connsiteX19" fmla="*/ 435513 w 668948"/>
              <a:gd name="connsiteY19" fmla="*/ 334474 h 668948"/>
              <a:gd name="connsiteX20" fmla="*/ 668948 w 668948"/>
              <a:gd name="connsiteY20" fmla="*/ 334474 h 668948"/>
              <a:gd name="connsiteX21" fmla="*/ 656558 w 668948"/>
              <a:gd name="connsiteY21" fmla="*/ 245281 h 668948"/>
              <a:gd name="connsiteX22" fmla="*/ 641467 w 668948"/>
              <a:gd name="connsiteY22" fmla="*/ 249440 h 668948"/>
              <a:gd name="connsiteX23" fmla="*/ 653270 w 668948"/>
              <a:gd name="connsiteY23" fmla="*/ 334452 h 668948"/>
              <a:gd name="connsiteX24" fmla="*/ 334474 w 668948"/>
              <a:gd name="connsiteY24" fmla="*/ 653248 h 668948"/>
              <a:gd name="connsiteX25" fmla="*/ 15678 w 668948"/>
              <a:gd name="connsiteY25" fmla="*/ 334474 h 668948"/>
              <a:gd name="connsiteX26" fmla="*/ 334474 w 668948"/>
              <a:gd name="connsiteY26" fmla="*/ 15678 h 668948"/>
              <a:gd name="connsiteX27" fmla="*/ 419486 w 668948"/>
              <a:gd name="connsiteY27" fmla="*/ 27503 h 668948"/>
              <a:gd name="connsiteX28" fmla="*/ 423645 w 668948"/>
              <a:gd name="connsiteY28" fmla="*/ 12390 h 668948"/>
              <a:gd name="connsiteX29" fmla="*/ 334474 w 668948"/>
              <a:gd name="connsiteY29" fmla="*/ 0 h 668948"/>
              <a:gd name="connsiteX30" fmla="*/ 0 w 668948"/>
              <a:gd name="connsiteY30" fmla="*/ 334474 h 668948"/>
              <a:gd name="connsiteX31" fmla="*/ 334474 w 668948"/>
              <a:gd name="connsiteY31" fmla="*/ 668948 h 668948"/>
              <a:gd name="connsiteX32" fmla="*/ 668948 w 668948"/>
              <a:gd name="connsiteY32" fmla="*/ 334474 h 668948"/>
              <a:gd name="connsiteX33" fmla="*/ 560070 w 668948"/>
              <a:gd name="connsiteY33" fmla="*/ 334474 h 668948"/>
              <a:gd name="connsiteX34" fmla="*/ 541169 w 668948"/>
              <a:gd name="connsiteY34" fmla="*/ 244236 h 668948"/>
              <a:gd name="connsiteX35" fmla="*/ 526797 w 668948"/>
              <a:gd name="connsiteY35" fmla="*/ 250507 h 668948"/>
              <a:gd name="connsiteX36" fmla="*/ 544391 w 668948"/>
              <a:gd name="connsiteY36" fmla="*/ 334474 h 668948"/>
              <a:gd name="connsiteX37" fmla="*/ 334474 w 668948"/>
              <a:gd name="connsiteY37" fmla="*/ 544391 h 668948"/>
              <a:gd name="connsiteX38" fmla="*/ 124557 w 668948"/>
              <a:gd name="connsiteY38" fmla="*/ 334474 h 668948"/>
              <a:gd name="connsiteX39" fmla="*/ 334474 w 668948"/>
              <a:gd name="connsiteY39" fmla="*/ 124557 h 668948"/>
              <a:gd name="connsiteX40" fmla="*/ 418419 w 668948"/>
              <a:gd name="connsiteY40" fmla="*/ 142151 h 668948"/>
              <a:gd name="connsiteX41" fmla="*/ 424712 w 668948"/>
              <a:gd name="connsiteY41" fmla="*/ 127801 h 668948"/>
              <a:gd name="connsiteX42" fmla="*/ 334474 w 668948"/>
              <a:gd name="connsiteY42" fmla="*/ 108878 h 668948"/>
              <a:gd name="connsiteX43" fmla="*/ 108878 w 668948"/>
              <a:gd name="connsiteY43" fmla="*/ 334474 h 668948"/>
              <a:gd name="connsiteX44" fmla="*/ 334474 w 668948"/>
              <a:gd name="connsiteY44" fmla="*/ 560070 h 668948"/>
              <a:gd name="connsiteX45" fmla="*/ 560070 w 668948"/>
              <a:gd name="connsiteY45" fmla="*/ 334474 h 668948"/>
              <a:gd name="connsiteX46" fmla="*/ 334474 w 668948"/>
              <a:gd name="connsiteY46" fmla="*/ 312698 h 668948"/>
              <a:gd name="connsiteX47" fmla="*/ 312698 w 668948"/>
              <a:gd name="connsiteY47" fmla="*/ 334474 h 668948"/>
              <a:gd name="connsiteX48" fmla="*/ 334474 w 668948"/>
              <a:gd name="connsiteY48" fmla="*/ 356250 h 668948"/>
              <a:gd name="connsiteX49" fmla="*/ 356250 w 668948"/>
              <a:gd name="connsiteY49" fmla="*/ 334474 h 668948"/>
              <a:gd name="connsiteX50" fmla="*/ 334474 w 668948"/>
              <a:gd name="connsiteY50" fmla="*/ 312698 h 668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68948" h="668948">
                <a:moveTo>
                  <a:pt x="661109" y="211659"/>
                </a:moveTo>
                <a:lnTo>
                  <a:pt x="457289" y="211659"/>
                </a:lnTo>
                <a:lnTo>
                  <a:pt x="457289" y="7839"/>
                </a:lnTo>
                <a:lnTo>
                  <a:pt x="472989" y="7839"/>
                </a:lnTo>
                <a:lnTo>
                  <a:pt x="472989" y="184897"/>
                </a:lnTo>
                <a:lnTo>
                  <a:pt x="655578" y="2308"/>
                </a:lnTo>
                <a:lnTo>
                  <a:pt x="666684" y="13392"/>
                </a:lnTo>
                <a:lnTo>
                  <a:pt x="484051" y="195981"/>
                </a:lnTo>
                <a:lnTo>
                  <a:pt x="661109" y="195981"/>
                </a:lnTo>
                <a:lnTo>
                  <a:pt x="661109" y="211659"/>
                </a:lnTo>
                <a:close/>
                <a:moveTo>
                  <a:pt x="451192" y="334474"/>
                </a:moveTo>
                <a:cubicBezTo>
                  <a:pt x="451192" y="270105"/>
                  <a:pt x="398821" y="217757"/>
                  <a:pt x="334474" y="217757"/>
                </a:cubicBezTo>
                <a:cubicBezTo>
                  <a:pt x="270105" y="217757"/>
                  <a:pt x="217757" y="270105"/>
                  <a:pt x="217757" y="334474"/>
                </a:cubicBezTo>
                <a:cubicBezTo>
                  <a:pt x="217757" y="398821"/>
                  <a:pt x="270105" y="451192"/>
                  <a:pt x="334474" y="451192"/>
                </a:cubicBezTo>
                <a:cubicBezTo>
                  <a:pt x="398821" y="451192"/>
                  <a:pt x="451192" y="398821"/>
                  <a:pt x="451192" y="334474"/>
                </a:cubicBezTo>
                <a:close/>
                <a:moveTo>
                  <a:pt x="435513" y="334474"/>
                </a:moveTo>
                <a:cubicBezTo>
                  <a:pt x="435513" y="390198"/>
                  <a:pt x="390198" y="435513"/>
                  <a:pt x="334474" y="435513"/>
                </a:cubicBezTo>
                <a:cubicBezTo>
                  <a:pt x="278750" y="435513"/>
                  <a:pt x="233435" y="390198"/>
                  <a:pt x="233435" y="334474"/>
                </a:cubicBezTo>
                <a:cubicBezTo>
                  <a:pt x="233435" y="278750"/>
                  <a:pt x="278772" y="233435"/>
                  <a:pt x="334474" y="233435"/>
                </a:cubicBezTo>
                <a:cubicBezTo>
                  <a:pt x="390176" y="233435"/>
                  <a:pt x="435513" y="278750"/>
                  <a:pt x="435513" y="334474"/>
                </a:cubicBezTo>
                <a:close/>
                <a:moveTo>
                  <a:pt x="668948" y="334474"/>
                </a:moveTo>
                <a:cubicBezTo>
                  <a:pt x="668948" y="305012"/>
                  <a:pt x="664789" y="275005"/>
                  <a:pt x="656558" y="245281"/>
                </a:cubicBezTo>
                <a:lnTo>
                  <a:pt x="641467" y="249440"/>
                </a:lnTo>
                <a:cubicBezTo>
                  <a:pt x="649285" y="277814"/>
                  <a:pt x="653270" y="306405"/>
                  <a:pt x="653270" y="334452"/>
                </a:cubicBezTo>
                <a:cubicBezTo>
                  <a:pt x="653270" y="510225"/>
                  <a:pt x="510269" y="653248"/>
                  <a:pt x="334474" y="653248"/>
                </a:cubicBezTo>
                <a:cubicBezTo>
                  <a:pt x="158679" y="653270"/>
                  <a:pt x="15678" y="510247"/>
                  <a:pt x="15678" y="334474"/>
                </a:cubicBezTo>
                <a:cubicBezTo>
                  <a:pt x="15678" y="158679"/>
                  <a:pt x="158679" y="15678"/>
                  <a:pt x="334474" y="15678"/>
                </a:cubicBezTo>
                <a:cubicBezTo>
                  <a:pt x="362499" y="15678"/>
                  <a:pt x="391113" y="19663"/>
                  <a:pt x="419486" y="27503"/>
                </a:cubicBezTo>
                <a:lnTo>
                  <a:pt x="423645" y="12390"/>
                </a:lnTo>
                <a:cubicBezTo>
                  <a:pt x="393900" y="4181"/>
                  <a:pt x="363915" y="0"/>
                  <a:pt x="334474" y="0"/>
                </a:cubicBezTo>
                <a:cubicBezTo>
                  <a:pt x="150034" y="0"/>
                  <a:pt x="0" y="150034"/>
                  <a:pt x="0" y="334474"/>
                </a:cubicBezTo>
                <a:cubicBezTo>
                  <a:pt x="0" y="518914"/>
                  <a:pt x="150034" y="668948"/>
                  <a:pt x="334474" y="668948"/>
                </a:cubicBezTo>
                <a:cubicBezTo>
                  <a:pt x="518914" y="668948"/>
                  <a:pt x="668948" y="518914"/>
                  <a:pt x="668948" y="334474"/>
                </a:cubicBezTo>
                <a:close/>
                <a:moveTo>
                  <a:pt x="560070" y="334474"/>
                </a:moveTo>
                <a:cubicBezTo>
                  <a:pt x="560070" y="303270"/>
                  <a:pt x="553711" y="272893"/>
                  <a:pt x="541169" y="244236"/>
                </a:cubicBezTo>
                <a:lnTo>
                  <a:pt x="526797" y="250507"/>
                </a:lnTo>
                <a:cubicBezTo>
                  <a:pt x="538468" y="277204"/>
                  <a:pt x="544391" y="305447"/>
                  <a:pt x="544391" y="334474"/>
                </a:cubicBezTo>
                <a:cubicBezTo>
                  <a:pt x="544391" y="450212"/>
                  <a:pt x="450233" y="544391"/>
                  <a:pt x="334474" y="544391"/>
                </a:cubicBezTo>
                <a:cubicBezTo>
                  <a:pt x="218715" y="544391"/>
                  <a:pt x="124557" y="450212"/>
                  <a:pt x="124557" y="334474"/>
                </a:cubicBezTo>
                <a:cubicBezTo>
                  <a:pt x="124557" y="218736"/>
                  <a:pt x="218736" y="124557"/>
                  <a:pt x="334474" y="124557"/>
                </a:cubicBezTo>
                <a:cubicBezTo>
                  <a:pt x="363501" y="124557"/>
                  <a:pt x="391766" y="130480"/>
                  <a:pt x="418419" y="142151"/>
                </a:cubicBezTo>
                <a:lnTo>
                  <a:pt x="424712" y="127801"/>
                </a:lnTo>
                <a:cubicBezTo>
                  <a:pt x="396034" y="115237"/>
                  <a:pt x="365700" y="108878"/>
                  <a:pt x="334474" y="108878"/>
                </a:cubicBezTo>
                <a:cubicBezTo>
                  <a:pt x="210092" y="108878"/>
                  <a:pt x="108878" y="210092"/>
                  <a:pt x="108878" y="334474"/>
                </a:cubicBezTo>
                <a:cubicBezTo>
                  <a:pt x="108878" y="458878"/>
                  <a:pt x="210070" y="560070"/>
                  <a:pt x="334474" y="560070"/>
                </a:cubicBezTo>
                <a:cubicBezTo>
                  <a:pt x="458878" y="560070"/>
                  <a:pt x="560070" y="458878"/>
                  <a:pt x="560070" y="334474"/>
                </a:cubicBezTo>
                <a:close/>
                <a:moveTo>
                  <a:pt x="334474" y="312698"/>
                </a:moveTo>
                <a:cubicBezTo>
                  <a:pt x="322454" y="312698"/>
                  <a:pt x="312698" y="322454"/>
                  <a:pt x="312698" y="334474"/>
                </a:cubicBezTo>
                <a:cubicBezTo>
                  <a:pt x="312698" y="346494"/>
                  <a:pt x="322454" y="356250"/>
                  <a:pt x="334474" y="356250"/>
                </a:cubicBezTo>
                <a:cubicBezTo>
                  <a:pt x="346494" y="356250"/>
                  <a:pt x="356250" y="346494"/>
                  <a:pt x="356250" y="334474"/>
                </a:cubicBezTo>
                <a:cubicBezTo>
                  <a:pt x="356250" y="322454"/>
                  <a:pt x="346494" y="312698"/>
                  <a:pt x="334474" y="312698"/>
                </a:cubicBezTo>
                <a:close/>
              </a:path>
            </a:pathLst>
          </a:custGeom>
          <a:solidFill>
            <a:schemeClr val="accent1"/>
          </a:solidFill>
          <a:ln w="21729" cap="flat">
            <a:noFill/>
            <a:prstDash val="solid"/>
            <a:miter/>
          </a:ln>
        </p:spPr>
        <p:txBody>
          <a:bodyPr rtlCol="0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8298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IBM 2020 Master template (black background)">
  <a:themeElements>
    <a:clrScheme name="Custom 3">
      <a:dk1>
        <a:srgbClr val="FFFFFF"/>
      </a:dk1>
      <a:lt1>
        <a:srgbClr val="000000"/>
      </a:lt1>
      <a:dk2>
        <a:srgbClr val="525252"/>
      </a:dk2>
      <a:lt2>
        <a:srgbClr val="F4F4F4"/>
      </a:lt2>
      <a:accent1>
        <a:srgbClr val="0F62FE"/>
      </a:accent1>
      <a:accent2>
        <a:srgbClr val="002D9C"/>
      </a:accent2>
      <a:accent3>
        <a:srgbClr val="D12771"/>
      </a:accent3>
      <a:accent4>
        <a:srgbClr val="8A3FFC"/>
      </a:accent4>
      <a:accent5>
        <a:srgbClr val="007D79"/>
      </a:accent5>
      <a:accent6>
        <a:srgbClr val="697077"/>
      </a:accent6>
      <a:hlink>
        <a:srgbClr val="4589FF"/>
      </a:hlink>
      <a:folHlink>
        <a:srgbClr val="6F6F6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9050">
          <a:solidFill>
            <a:schemeClr val="bg1"/>
          </a:solidFill>
          <a:headEnd type="none" w="med" len="med"/>
          <a:tailEnd type="none" w="med" len="med"/>
        </a:ln>
        <a:effectLst/>
      </a:spPr>
      <a:bodyPr vert="horz" wrap="square" lIns="36000" tIns="36000" rIns="36000" bIns="36000" numCol="1" rtlCol="0" anchor="t" anchorCtr="0" compatLnSpc="1">
        <a:prstTxWarp prst="textNoShape">
          <a:avLst/>
        </a:prstTxWarp>
      </a:bodyPr>
      <a:lstStyle>
        <a:defPPr marL="0" marR="0" indent="0" algn="l" defTabSz="685983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kern="1200" cap="none" spc="0" normalizeH="0" baseline="0" noProof="0" dirty="0">
            <a:ln>
              <a:noFill/>
            </a:ln>
            <a:solidFill>
              <a:schemeClr val="tx1"/>
            </a:solidFill>
            <a:effectLst/>
            <a:uLnTx/>
            <a:uFillTx/>
            <a:ea typeface="IBM Plex Sans" charset="0"/>
            <a:cs typeface="IBM Plex Sans" charset="0"/>
          </a:defRPr>
        </a:defPPr>
      </a:lstStyle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  <a:lnDef>
      <a:spPr bwMode="auto">
        <a:ln w="19050">
          <a:solidFill>
            <a:schemeClr val="bg1"/>
          </a:solidFill>
          <a:headEnd type="none" w="med" len="med"/>
          <a:tailEnd type="none" w="med" len="med"/>
        </a:ln>
        <a:effectLst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400" dirty="0" smtClean="0">
            <a:solidFill>
              <a:schemeClr val="bg1"/>
            </a:solidFill>
            <a:latin typeface="+mn-lt"/>
            <a:ea typeface="IBM Plex Sans" charset="0"/>
            <a:cs typeface="IBM Plex Sans" charset="0"/>
          </a:defRPr>
        </a:defPPr>
      </a:lstStyle>
    </a:txDef>
  </a:objectDefaults>
  <a:extraClrSchemeLst/>
  <a:custClrLst>
    <a:custClr name="Magenta 100">
      <a:srgbClr val="2A0A18"/>
    </a:custClr>
    <a:custClr name="Magenta 90">
      <a:srgbClr val="510224"/>
    </a:custClr>
    <a:custClr name="Magenta 80">
      <a:srgbClr val="740937"/>
    </a:custClr>
    <a:custClr name="Magenta 70">
      <a:srgbClr val="9F1853"/>
    </a:custClr>
    <a:custClr name="Magenta 60">
      <a:srgbClr val="D12771"/>
    </a:custClr>
    <a:custClr name="Magenta 50">
      <a:srgbClr val="EE5396"/>
    </a:custClr>
    <a:custClr name="Magenta 40">
      <a:srgbClr val="FF7EB6"/>
    </a:custClr>
    <a:custClr name="Magenta 30">
      <a:srgbClr val="FFAFD2"/>
    </a:custClr>
    <a:custClr name="Magenta 20">
      <a:srgbClr val="FFD6E8"/>
    </a:custClr>
    <a:custClr name="Magenta 10">
      <a:srgbClr val="FFF0F7"/>
    </a:custClr>
    <a:custClr name="Purple 100">
      <a:srgbClr val="1C0F30"/>
    </a:custClr>
    <a:custClr name="Purple 90">
      <a:srgbClr val="31135E"/>
    </a:custClr>
    <a:custClr name="Purple 80">
      <a:srgbClr val="491D8B"/>
    </a:custClr>
    <a:custClr name="Purple 70">
      <a:srgbClr val="6929C4"/>
    </a:custClr>
    <a:custClr name="Purple 60">
      <a:srgbClr val="8A3FFC"/>
    </a:custClr>
    <a:custClr name="Purple 50">
      <a:srgbClr val="A56EFF"/>
    </a:custClr>
    <a:custClr name="Purple 40">
      <a:srgbClr val="BE95FF"/>
    </a:custClr>
    <a:custClr name="Purple 30">
      <a:srgbClr val="D4BBFF"/>
    </a:custClr>
    <a:custClr name="Purple 20">
      <a:srgbClr val="E8DAFF"/>
    </a:custClr>
    <a:custClr name="Purple 10">
      <a:srgbClr val="F6F2FF"/>
    </a:custClr>
    <a:custClr name="Blue 100">
      <a:srgbClr val="001141"/>
    </a:custClr>
    <a:custClr name="Blue 90">
      <a:srgbClr val="001D6C"/>
    </a:custClr>
    <a:custClr name="Blue 80">
      <a:srgbClr val="002D9C"/>
    </a:custClr>
    <a:custClr name="Blue 70">
      <a:srgbClr val="0043CE"/>
    </a:custClr>
    <a:custClr name="Blue 60">
      <a:srgbClr val="0F62FE"/>
    </a:custClr>
    <a:custClr name="Blue 50">
      <a:srgbClr val="4589FF"/>
    </a:custClr>
    <a:custClr name="Blue 40">
      <a:srgbClr val="78A9FF"/>
    </a:custClr>
    <a:custClr name="Blue 30">
      <a:srgbClr val="A6C8FF"/>
    </a:custClr>
    <a:custClr name="Blue 20">
      <a:srgbClr val="D0E2FF"/>
    </a:custClr>
    <a:custClr name="Blue 10">
      <a:srgbClr val="EDF5FF"/>
    </a:custClr>
    <a:custClr name="Teal 100">
      <a:srgbClr val="081A1C"/>
    </a:custClr>
    <a:custClr name="Teal 90">
      <a:srgbClr val="022B30"/>
    </a:custClr>
    <a:custClr name="Teal 80">
      <a:srgbClr val="004548"/>
    </a:custClr>
    <a:custClr name="Teal 70">
      <a:srgbClr val="005D5D"/>
    </a:custClr>
    <a:custClr name="Teal 60">
      <a:srgbClr val="007D79"/>
    </a:custClr>
    <a:custClr name="Teal 50">
      <a:srgbClr val="009C98"/>
    </a:custClr>
    <a:custClr name="Teal 40">
      <a:srgbClr val="08BDBA"/>
    </a:custClr>
    <a:custClr name="Teal 30">
      <a:srgbClr val="3DDBD9"/>
    </a:custClr>
    <a:custClr name="Teal 20">
      <a:srgbClr val="9EF0F0"/>
    </a:custClr>
    <a:custClr name="Teal 10">
      <a:srgbClr val="D9FBFB"/>
    </a:custClr>
    <a:custClr name="Gray 100">
      <a:srgbClr val="161616"/>
    </a:custClr>
    <a:custClr name="Gray 90">
      <a:srgbClr val="262626"/>
    </a:custClr>
    <a:custClr name="Gray 80">
      <a:srgbClr val="393939"/>
    </a:custClr>
    <a:custClr name="Gray 70">
      <a:srgbClr val="525252"/>
    </a:custClr>
    <a:custClr name="Gray 60">
      <a:srgbClr val="6F6F6F"/>
    </a:custClr>
    <a:custClr name="Gray 50">
      <a:srgbClr val="8D8D8D"/>
    </a:custClr>
    <a:custClr name="Gray 40">
      <a:srgbClr val="A8A8A8"/>
    </a:custClr>
    <a:custClr name="Gray 30">
      <a:srgbClr val="C6C6C6"/>
    </a:custClr>
    <a:custClr name="Gray 20">
      <a:srgbClr val="E0E0E0"/>
    </a:custClr>
    <a:custClr name="Gray 10">
      <a:srgbClr val="F4F4F4"/>
    </a:custClr>
  </a:custClrLst>
  <a:extLst>
    <a:ext uri="{05A4C25C-085E-4340-85A3-A5531E510DB2}">
      <thm15:themeFamily xmlns:thm15="http://schemas.microsoft.com/office/thememl/2012/main" name="IBM_Presentation_Enablement_Template_Arial_2021-Mar-01" id="{1A565672-DFC6-C94C-A613-015F0235D994}" vid="{78DE6C47-EB7F-714F-9662-FFA04EBC10D7}"/>
    </a:ext>
  </a:extLst>
</a:theme>
</file>

<file path=ppt/theme/theme2.xml><?xml version="1.0" encoding="utf-8"?>
<a:theme xmlns:a="http://schemas.openxmlformats.org/drawingml/2006/main" name="IBM 2020 Master template (white background)">
  <a:themeElements>
    <a:clrScheme name="Custom 3">
      <a:dk1>
        <a:srgbClr val="FFFFFF"/>
      </a:dk1>
      <a:lt1>
        <a:srgbClr val="000000"/>
      </a:lt1>
      <a:dk2>
        <a:srgbClr val="525252"/>
      </a:dk2>
      <a:lt2>
        <a:srgbClr val="F4F4F4"/>
      </a:lt2>
      <a:accent1>
        <a:srgbClr val="0F62FE"/>
      </a:accent1>
      <a:accent2>
        <a:srgbClr val="002D9C"/>
      </a:accent2>
      <a:accent3>
        <a:srgbClr val="D12771"/>
      </a:accent3>
      <a:accent4>
        <a:srgbClr val="8A3FFC"/>
      </a:accent4>
      <a:accent5>
        <a:srgbClr val="007D79"/>
      </a:accent5>
      <a:accent6>
        <a:srgbClr val="697077"/>
      </a:accent6>
      <a:hlink>
        <a:srgbClr val="4589FF"/>
      </a:hlink>
      <a:folHlink>
        <a:srgbClr val="6F6F6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 w="19050">
          <a:solidFill>
            <a:schemeClr val="accent2"/>
          </a:solidFill>
          <a:headEnd type="none" w="med" len="med"/>
          <a:tailEnd type="none" w="med" len="med"/>
        </a:ln>
        <a:effectLst/>
      </a:spPr>
      <a:bodyPr vert="horz" wrap="square" lIns="36000" tIns="36000" rIns="36000" bIns="3600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  <a:lnDef>
      <a:spPr bwMode="auto">
        <a:ln w="19050">
          <a:solidFill>
            <a:schemeClr val="tx1"/>
          </a:solidFill>
          <a:headEnd type="none" w="med" len="med"/>
          <a:tailEnd type="none" w="med" len="med"/>
        </a:ln>
        <a:effectLst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400" dirty="0" smtClean="0">
            <a:solidFill>
              <a:schemeClr val="tx1"/>
            </a:solidFill>
            <a:latin typeface="+mn-lt"/>
            <a:ea typeface="IBM Plex Sans" charset="0"/>
            <a:cs typeface="IBM Plex Sans" charset="0"/>
          </a:defRPr>
        </a:defPPr>
      </a:lstStyle>
    </a:txDef>
  </a:objectDefaults>
  <a:extraClrSchemeLst/>
  <a:custClrLst>
    <a:custClr name="Magenta 100">
      <a:srgbClr val="2A0A18"/>
    </a:custClr>
    <a:custClr name="Magenta 90">
      <a:srgbClr val="510224"/>
    </a:custClr>
    <a:custClr name="Magenta 80">
      <a:srgbClr val="740937"/>
    </a:custClr>
    <a:custClr name="Magenta 70">
      <a:srgbClr val="9F1853"/>
    </a:custClr>
    <a:custClr name="Magenta 60">
      <a:srgbClr val="D12771"/>
    </a:custClr>
    <a:custClr name="Magenta 50">
      <a:srgbClr val="EE5396"/>
    </a:custClr>
    <a:custClr name="Magenta 40">
      <a:srgbClr val="FF7EB6"/>
    </a:custClr>
    <a:custClr name="Magenta 30">
      <a:srgbClr val="FFAFD2"/>
    </a:custClr>
    <a:custClr name="Magenta 20">
      <a:srgbClr val="FFD6E8"/>
    </a:custClr>
    <a:custClr name="Magenta 10">
      <a:srgbClr val="FFF0F7"/>
    </a:custClr>
    <a:custClr name="Purple 100">
      <a:srgbClr val="1C0F30"/>
    </a:custClr>
    <a:custClr name="Purple 90">
      <a:srgbClr val="31135E"/>
    </a:custClr>
    <a:custClr name="Purple 80">
      <a:srgbClr val="491D8B"/>
    </a:custClr>
    <a:custClr name="Purple 70">
      <a:srgbClr val="6929C4"/>
    </a:custClr>
    <a:custClr name="Purple 60">
      <a:srgbClr val="8A3FFC"/>
    </a:custClr>
    <a:custClr name="Purple 50">
      <a:srgbClr val="A56EFF"/>
    </a:custClr>
    <a:custClr name="Purple 40">
      <a:srgbClr val="BE95FF"/>
    </a:custClr>
    <a:custClr name="Purple 30">
      <a:srgbClr val="D4BBFF"/>
    </a:custClr>
    <a:custClr name="Purple 20">
      <a:srgbClr val="E8DAFF"/>
    </a:custClr>
    <a:custClr name="Purple 10">
      <a:srgbClr val="F6F2FF"/>
    </a:custClr>
    <a:custClr name="Blue 100">
      <a:srgbClr val="001141"/>
    </a:custClr>
    <a:custClr name="Blue 90">
      <a:srgbClr val="001D6C"/>
    </a:custClr>
    <a:custClr name="Blue 80">
      <a:srgbClr val="002D9C"/>
    </a:custClr>
    <a:custClr name="Blue 70">
      <a:srgbClr val="0043CE"/>
    </a:custClr>
    <a:custClr name="Blue 60">
      <a:srgbClr val="0F62FE"/>
    </a:custClr>
    <a:custClr name="Blue 50">
      <a:srgbClr val="4589FF"/>
    </a:custClr>
    <a:custClr name="Blue 40">
      <a:srgbClr val="78A9FF"/>
    </a:custClr>
    <a:custClr name="Blue 30">
      <a:srgbClr val="A6C8FF"/>
    </a:custClr>
    <a:custClr name="Blue 20">
      <a:srgbClr val="D0E2FF"/>
    </a:custClr>
    <a:custClr name="Blue 10">
      <a:srgbClr val="EDF5FF"/>
    </a:custClr>
    <a:custClr name="Teal 100">
      <a:srgbClr val="081A1C"/>
    </a:custClr>
    <a:custClr name="Teal 90">
      <a:srgbClr val="022B30"/>
    </a:custClr>
    <a:custClr name="Teal 80">
      <a:srgbClr val="004548"/>
    </a:custClr>
    <a:custClr name="Teal 70">
      <a:srgbClr val="005D5D"/>
    </a:custClr>
    <a:custClr name="Teal 60">
      <a:srgbClr val="007D79"/>
    </a:custClr>
    <a:custClr name="Teal 50">
      <a:srgbClr val="009C98"/>
    </a:custClr>
    <a:custClr name="Teal 40">
      <a:srgbClr val="08BDBA"/>
    </a:custClr>
    <a:custClr name="Teal 30">
      <a:srgbClr val="3DDBD9"/>
    </a:custClr>
    <a:custClr name="Teal 20">
      <a:srgbClr val="9EF0F0"/>
    </a:custClr>
    <a:custClr name="Teal 10">
      <a:srgbClr val="D9FBFB"/>
    </a:custClr>
    <a:custClr name="Gray 100">
      <a:srgbClr val="161616"/>
    </a:custClr>
    <a:custClr name="Gray 90">
      <a:srgbClr val="262626"/>
    </a:custClr>
    <a:custClr name="Gray 80">
      <a:srgbClr val="393939"/>
    </a:custClr>
    <a:custClr name="Gray 70">
      <a:srgbClr val="525252"/>
    </a:custClr>
    <a:custClr name="Gray 60">
      <a:srgbClr val="6F6F6F"/>
    </a:custClr>
    <a:custClr name="Gray 50">
      <a:srgbClr val="8D8D8D"/>
    </a:custClr>
    <a:custClr name="Gray 40">
      <a:srgbClr val="A8A8A8"/>
    </a:custClr>
    <a:custClr name="Gray 30">
      <a:srgbClr val="C6C6C6"/>
    </a:custClr>
    <a:custClr name="Gray 20">
      <a:srgbClr val="E0E0E0"/>
    </a:custClr>
    <a:custClr name="Gray 10">
      <a:srgbClr val="F4F4F4"/>
    </a:custClr>
  </a:custClrLst>
  <a:extLst>
    <a:ext uri="{05A4C25C-085E-4340-85A3-A5531E510DB2}">
      <thm15:themeFamily xmlns:thm15="http://schemas.microsoft.com/office/thememl/2012/main" name="IBM_Presentation_Enablement_Template_Arial_2021-Mar-01" id="{1A565672-DFC6-C94C-A613-015F0235D994}" vid="{5B0CDC82-2F34-0D46-BF8D-C4B83EE43B24}"/>
    </a:ext>
  </a:extLst>
</a:theme>
</file>

<file path=ppt/theme/theme3.xml><?xml version="1.0" encoding="utf-8"?>
<a:theme xmlns:a="http://schemas.openxmlformats.org/drawingml/2006/main" name="IBM BxD 2018 black background">
  <a:themeElements>
    <a:clrScheme name="Custom 3">
      <a:dk1>
        <a:srgbClr val="FFFFFF"/>
      </a:dk1>
      <a:lt1>
        <a:srgbClr val="000000"/>
      </a:lt1>
      <a:dk2>
        <a:srgbClr val="525252"/>
      </a:dk2>
      <a:lt2>
        <a:srgbClr val="F4F4F4"/>
      </a:lt2>
      <a:accent1>
        <a:srgbClr val="0F62FE"/>
      </a:accent1>
      <a:accent2>
        <a:srgbClr val="002D9C"/>
      </a:accent2>
      <a:accent3>
        <a:srgbClr val="D12771"/>
      </a:accent3>
      <a:accent4>
        <a:srgbClr val="8A3FFC"/>
      </a:accent4>
      <a:accent5>
        <a:srgbClr val="007D79"/>
      </a:accent5>
      <a:accent6>
        <a:srgbClr val="697077"/>
      </a:accent6>
      <a:hlink>
        <a:srgbClr val="4589FF"/>
      </a:hlink>
      <a:folHlink>
        <a:srgbClr val="6F6F6F"/>
      </a:folHlink>
    </a:clrScheme>
    <a:fontScheme name="IBM Plex">
      <a:majorFont>
        <a:latin typeface="IBM Plex Sans Bold"/>
        <a:ea typeface=""/>
        <a:cs typeface=""/>
      </a:majorFont>
      <a:minorFont>
        <a:latin typeface="IBM Plex Sans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9050">
          <a:solidFill>
            <a:schemeClr val="bg1"/>
          </a:solidFill>
          <a:headEnd type="none" w="med" len="med"/>
          <a:tailEnd type="none" w="med" len="med"/>
        </a:ln>
        <a:effectLst/>
      </a:spPr>
      <a:bodyPr vert="horz" wrap="square" lIns="36000" tIns="36000" rIns="36000" bIns="3600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dirty="0" smtClean="0">
            <a:ln>
              <a:noFill/>
            </a:ln>
            <a:solidFill>
              <a:srgbClr val="191919"/>
            </a:solidFill>
            <a:effectLst/>
            <a:latin typeface="IBM Plex Sans" pitchFamily="34" charset="0"/>
          </a:defRPr>
        </a:defPPr>
      </a:lstStyle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  <a:lnDef>
      <a:spPr bwMode="auto">
        <a:ln w="19050">
          <a:solidFill>
            <a:schemeClr val="bg1"/>
          </a:solidFill>
          <a:headEnd type="none" w="med" len="med"/>
          <a:tailEnd type="none" w="med" len="med"/>
        </a:ln>
        <a:effectLst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400" dirty="0" smtClean="0">
            <a:solidFill>
              <a:schemeClr val="bg1"/>
            </a:solidFill>
            <a:latin typeface="IBM Plex Sans" charset="0"/>
            <a:ea typeface="IBM Plex Sans" charset="0"/>
            <a:cs typeface="IBM Plex Sans" charset="0"/>
          </a:defRPr>
        </a:defPPr>
      </a:lstStyle>
    </a:txDef>
  </a:objectDefaults>
  <a:extraClrSchemeLst/>
  <a:custClrLst>
    <a:custClr name="Magenta 100">
      <a:srgbClr val="2A0A18"/>
    </a:custClr>
    <a:custClr name="Magenta 90">
      <a:srgbClr val="510224"/>
    </a:custClr>
    <a:custClr name="Magenta 80">
      <a:srgbClr val="740937"/>
    </a:custClr>
    <a:custClr name="Magenta 70">
      <a:srgbClr val="9F1853"/>
    </a:custClr>
    <a:custClr name="Magenta 60">
      <a:srgbClr val="D12771"/>
    </a:custClr>
    <a:custClr name="Magenta 50">
      <a:srgbClr val="EE5396"/>
    </a:custClr>
    <a:custClr name="Magenta 40">
      <a:srgbClr val="FF7EB6"/>
    </a:custClr>
    <a:custClr name="Magenta 30">
      <a:srgbClr val="FFAFD2"/>
    </a:custClr>
    <a:custClr name="Magenta 20">
      <a:srgbClr val="FFD6E8"/>
    </a:custClr>
    <a:custClr name="Magenta 10">
      <a:srgbClr val="FFF0F7"/>
    </a:custClr>
    <a:custClr name="Purple 100">
      <a:srgbClr val="1C0F30"/>
    </a:custClr>
    <a:custClr name="Purple 90">
      <a:srgbClr val="31135E"/>
    </a:custClr>
    <a:custClr name="Purple 80">
      <a:srgbClr val="491D8B"/>
    </a:custClr>
    <a:custClr name="Purple 70">
      <a:srgbClr val="6929C4"/>
    </a:custClr>
    <a:custClr name="Purple 60">
      <a:srgbClr val="8A3FFC"/>
    </a:custClr>
    <a:custClr name="Purple 50">
      <a:srgbClr val="A56EFF"/>
    </a:custClr>
    <a:custClr name="Purple 40">
      <a:srgbClr val="BE95FF"/>
    </a:custClr>
    <a:custClr name="Purple 30">
      <a:srgbClr val="D4BBFF"/>
    </a:custClr>
    <a:custClr name="Purple 20">
      <a:srgbClr val="E8DAFF"/>
    </a:custClr>
    <a:custClr name="Purple 10">
      <a:srgbClr val="F6F2FF"/>
    </a:custClr>
    <a:custClr name="Blue 100">
      <a:srgbClr val="001141"/>
    </a:custClr>
    <a:custClr name="Blue 90">
      <a:srgbClr val="001D6C"/>
    </a:custClr>
    <a:custClr name="Blue 80">
      <a:srgbClr val="002D9C"/>
    </a:custClr>
    <a:custClr name="Blue 70">
      <a:srgbClr val="0043CE"/>
    </a:custClr>
    <a:custClr name="Blue 60">
      <a:srgbClr val="0F62FE"/>
    </a:custClr>
    <a:custClr name="Blue 50">
      <a:srgbClr val="4589FF"/>
    </a:custClr>
    <a:custClr name="Blue 40">
      <a:srgbClr val="78A9FF"/>
    </a:custClr>
    <a:custClr name="Blue 30">
      <a:srgbClr val="A6C8FF"/>
    </a:custClr>
    <a:custClr name="Blue 20">
      <a:srgbClr val="D0E2FF"/>
    </a:custClr>
    <a:custClr name="Blue 10">
      <a:srgbClr val="EDF5FF"/>
    </a:custClr>
    <a:custClr name="Teal 100">
      <a:srgbClr val="081A1C"/>
    </a:custClr>
    <a:custClr name="Teal 90">
      <a:srgbClr val="022B30"/>
    </a:custClr>
    <a:custClr name="Teal 80">
      <a:srgbClr val="004548"/>
    </a:custClr>
    <a:custClr name="Teal 70">
      <a:srgbClr val="005D5D"/>
    </a:custClr>
    <a:custClr name="Teal 60">
      <a:srgbClr val="007D79"/>
    </a:custClr>
    <a:custClr name="Teal 50">
      <a:srgbClr val="009C98"/>
    </a:custClr>
    <a:custClr name="Teal 40">
      <a:srgbClr val="08BDBA"/>
    </a:custClr>
    <a:custClr name="Teal 30">
      <a:srgbClr val="3DDBD9"/>
    </a:custClr>
    <a:custClr name="Teal 20">
      <a:srgbClr val="9EF0F0"/>
    </a:custClr>
    <a:custClr name="Teal 10">
      <a:srgbClr val="D9FBFB"/>
    </a:custClr>
    <a:custClr name="Gray 100">
      <a:srgbClr val="161616"/>
    </a:custClr>
    <a:custClr name="Gray 90">
      <a:srgbClr val="262626"/>
    </a:custClr>
    <a:custClr name="Gray 80">
      <a:srgbClr val="393939"/>
    </a:custClr>
    <a:custClr name="Gray 70">
      <a:srgbClr val="525252"/>
    </a:custClr>
    <a:custClr name="Gray 60">
      <a:srgbClr val="6F6F6F"/>
    </a:custClr>
    <a:custClr name="Gray 50">
      <a:srgbClr val="8D8D8D"/>
    </a:custClr>
    <a:custClr name="Gray 40">
      <a:srgbClr val="A8A8A8"/>
    </a:custClr>
    <a:custClr name="Gray 30">
      <a:srgbClr val="C6C6C6"/>
    </a:custClr>
    <a:custClr name="Gray 20">
      <a:srgbClr val="E0E0E0"/>
    </a:custClr>
    <a:custClr name="Gray 10">
      <a:srgbClr val="F4F4F4"/>
    </a:custClr>
  </a:custClrLst>
  <a:extLst>
    <a:ext uri="{05A4C25C-085E-4340-85A3-A5531E510DB2}">
      <thm15:themeFamily xmlns:thm15="http://schemas.microsoft.com/office/thememl/2012/main" name="IBM_Master_Presentation_1124_V01_Plex.pptx" id="{80B8559C-7CF0-5B40-975D-B007EC7BCB16}" vid="{15B3B518-7CF1-234E-B76B-F16347DE476D}"/>
    </a:ext>
  </a:extLst>
</a:theme>
</file>

<file path=ppt/theme/theme4.xml><?xml version="1.0" encoding="utf-8"?>
<a:theme xmlns:a="http://schemas.openxmlformats.org/drawingml/2006/main" name="IBM BxD 2018 black background">
  <a:themeElements>
    <a:clrScheme name="Custom 3">
      <a:dk1>
        <a:srgbClr val="FFFFFF"/>
      </a:dk1>
      <a:lt1>
        <a:srgbClr val="000000"/>
      </a:lt1>
      <a:dk2>
        <a:srgbClr val="525252"/>
      </a:dk2>
      <a:lt2>
        <a:srgbClr val="F4F4F4"/>
      </a:lt2>
      <a:accent1>
        <a:srgbClr val="0F62FE"/>
      </a:accent1>
      <a:accent2>
        <a:srgbClr val="002D9C"/>
      </a:accent2>
      <a:accent3>
        <a:srgbClr val="D12771"/>
      </a:accent3>
      <a:accent4>
        <a:srgbClr val="8A3FFC"/>
      </a:accent4>
      <a:accent5>
        <a:srgbClr val="007D79"/>
      </a:accent5>
      <a:accent6>
        <a:srgbClr val="697077"/>
      </a:accent6>
      <a:hlink>
        <a:srgbClr val="4589FF"/>
      </a:hlink>
      <a:folHlink>
        <a:srgbClr val="6F6F6F"/>
      </a:folHlink>
    </a:clrScheme>
    <a:fontScheme name="IBM Plex">
      <a:majorFont>
        <a:latin typeface="IBM Plex Sans Bold"/>
        <a:ea typeface=""/>
        <a:cs typeface=""/>
      </a:majorFont>
      <a:minorFont>
        <a:latin typeface="IBM Plex Sans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9050">
          <a:solidFill>
            <a:schemeClr val="bg1"/>
          </a:solidFill>
          <a:headEnd type="none" w="med" len="med"/>
          <a:tailEnd type="none" w="med" len="med"/>
        </a:ln>
        <a:effectLst/>
      </a:spPr>
      <a:bodyPr vert="horz" wrap="square" lIns="36000" tIns="36000" rIns="36000" bIns="3600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dirty="0" smtClean="0">
            <a:ln>
              <a:noFill/>
            </a:ln>
            <a:solidFill>
              <a:srgbClr val="191919"/>
            </a:solidFill>
            <a:effectLst/>
            <a:latin typeface="IBM Plex Sans" pitchFamily="34" charset="0"/>
          </a:defRPr>
        </a:defPPr>
      </a:lstStyle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  <a:lnDef>
      <a:spPr bwMode="auto">
        <a:ln w="19050">
          <a:solidFill>
            <a:schemeClr val="bg1"/>
          </a:solidFill>
          <a:headEnd type="none" w="med" len="med"/>
          <a:tailEnd type="none" w="med" len="med"/>
        </a:ln>
        <a:effectLst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400" dirty="0" smtClean="0">
            <a:solidFill>
              <a:schemeClr val="bg1"/>
            </a:solidFill>
            <a:latin typeface="IBM Plex Sans" charset="0"/>
            <a:ea typeface="IBM Plex Sans" charset="0"/>
            <a:cs typeface="IBM Plex Sans" charset="0"/>
          </a:defRPr>
        </a:defPPr>
      </a:lstStyle>
    </a:txDef>
  </a:objectDefaults>
  <a:extraClrSchemeLst/>
  <a:custClrLst>
    <a:custClr name="Magenta 100">
      <a:srgbClr val="2A0A18"/>
    </a:custClr>
    <a:custClr name="Magenta 90">
      <a:srgbClr val="510224"/>
    </a:custClr>
    <a:custClr name="Magenta 80">
      <a:srgbClr val="740937"/>
    </a:custClr>
    <a:custClr name="Magenta 70">
      <a:srgbClr val="9F1853"/>
    </a:custClr>
    <a:custClr name="Magenta 60">
      <a:srgbClr val="D12771"/>
    </a:custClr>
    <a:custClr name="Magenta 50">
      <a:srgbClr val="EE5396"/>
    </a:custClr>
    <a:custClr name="Magenta 40">
      <a:srgbClr val="FF7EB6"/>
    </a:custClr>
    <a:custClr name="Magenta 30">
      <a:srgbClr val="FFAFD2"/>
    </a:custClr>
    <a:custClr name="Magenta 20">
      <a:srgbClr val="FFD6E8"/>
    </a:custClr>
    <a:custClr name="Magenta 10">
      <a:srgbClr val="FFF0F7"/>
    </a:custClr>
    <a:custClr name="Purple 100">
      <a:srgbClr val="1C0F30"/>
    </a:custClr>
    <a:custClr name="Purple 90">
      <a:srgbClr val="31135E"/>
    </a:custClr>
    <a:custClr name="Purple 80">
      <a:srgbClr val="491D8B"/>
    </a:custClr>
    <a:custClr name="Purple 70">
      <a:srgbClr val="6929C4"/>
    </a:custClr>
    <a:custClr name="Purple 60">
      <a:srgbClr val="8A3FFC"/>
    </a:custClr>
    <a:custClr name="Purple 50">
      <a:srgbClr val="A56EFF"/>
    </a:custClr>
    <a:custClr name="Purple 40">
      <a:srgbClr val="BE95FF"/>
    </a:custClr>
    <a:custClr name="Purple 30">
      <a:srgbClr val="D4BBFF"/>
    </a:custClr>
    <a:custClr name="Purple 20">
      <a:srgbClr val="E8DAFF"/>
    </a:custClr>
    <a:custClr name="Purple 10">
      <a:srgbClr val="F6F2FF"/>
    </a:custClr>
    <a:custClr name="Blue 100">
      <a:srgbClr val="001141"/>
    </a:custClr>
    <a:custClr name="Blue 90">
      <a:srgbClr val="001D6C"/>
    </a:custClr>
    <a:custClr name="Blue 80">
      <a:srgbClr val="002D9C"/>
    </a:custClr>
    <a:custClr name="Blue 70">
      <a:srgbClr val="0043CE"/>
    </a:custClr>
    <a:custClr name="Blue 60">
      <a:srgbClr val="0F62FE"/>
    </a:custClr>
    <a:custClr name="Blue 50">
      <a:srgbClr val="4589FF"/>
    </a:custClr>
    <a:custClr name="Blue 40">
      <a:srgbClr val="78A9FF"/>
    </a:custClr>
    <a:custClr name="Blue 30">
      <a:srgbClr val="A6C8FF"/>
    </a:custClr>
    <a:custClr name="Blue 20">
      <a:srgbClr val="D0E2FF"/>
    </a:custClr>
    <a:custClr name="Blue 10">
      <a:srgbClr val="EDF5FF"/>
    </a:custClr>
    <a:custClr name="Teal 100">
      <a:srgbClr val="081A1C"/>
    </a:custClr>
    <a:custClr name="Teal 90">
      <a:srgbClr val="022B30"/>
    </a:custClr>
    <a:custClr name="Teal 80">
      <a:srgbClr val="004548"/>
    </a:custClr>
    <a:custClr name="Teal 70">
      <a:srgbClr val="005D5D"/>
    </a:custClr>
    <a:custClr name="Teal 60">
      <a:srgbClr val="007D79"/>
    </a:custClr>
    <a:custClr name="Teal 50">
      <a:srgbClr val="009C98"/>
    </a:custClr>
    <a:custClr name="Teal 40">
      <a:srgbClr val="08BDBA"/>
    </a:custClr>
    <a:custClr name="Teal 30">
      <a:srgbClr val="3DDBD9"/>
    </a:custClr>
    <a:custClr name="Teal 20">
      <a:srgbClr val="9EF0F0"/>
    </a:custClr>
    <a:custClr name="Teal 10">
      <a:srgbClr val="D9FBFB"/>
    </a:custClr>
    <a:custClr name="Gray 100">
      <a:srgbClr val="161616"/>
    </a:custClr>
    <a:custClr name="Gray 90">
      <a:srgbClr val="262626"/>
    </a:custClr>
    <a:custClr name="Gray 80">
      <a:srgbClr val="393939"/>
    </a:custClr>
    <a:custClr name="Gray 70">
      <a:srgbClr val="525252"/>
    </a:custClr>
    <a:custClr name="Gray 60">
      <a:srgbClr val="6F6F6F"/>
    </a:custClr>
    <a:custClr name="Gray 50">
      <a:srgbClr val="8D8D8D"/>
    </a:custClr>
    <a:custClr name="Gray 40">
      <a:srgbClr val="A8A8A8"/>
    </a:custClr>
    <a:custClr name="Gray 30">
      <a:srgbClr val="C6C6C6"/>
    </a:custClr>
    <a:custClr name="Gray 20">
      <a:srgbClr val="E0E0E0"/>
    </a:custClr>
    <a:custClr name="Gray 10">
      <a:srgbClr val="F4F4F4"/>
    </a:custClr>
  </a:custClrLst>
  <a:extLst>
    <a:ext uri="{05A4C25C-085E-4340-85A3-A5531E510DB2}">
      <thm15:themeFamily xmlns:thm15="http://schemas.microsoft.com/office/thememl/2012/main" name="IBM_Master_Presentation_1124_V01_Plex.pptx" id="{80B8559C-7CF0-5B40-975D-B007EC7BCB16}" vid="{15B3B518-7CF1-234E-B76B-F16347DE4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IBM 2020 Master template (black background)</Template>
  <TotalTime>283</TotalTime>
  <Words>472</Words>
  <Application>Microsoft Office PowerPoint</Application>
  <PresentationFormat>On-screen Show (16:9)</PresentationFormat>
  <Paragraphs>79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IBM Plex Sans</vt:lpstr>
      <vt:lpstr>IBM Plex Sans Light</vt:lpstr>
      <vt:lpstr>IBM Plex Sans Medium</vt:lpstr>
      <vt:lpstr>IBM 2020 Master template (black background)</vt:lpstr>
      <vt:lpstr>IBM 2020 Master template (white background)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McNicoll</dc:creator>
  <cp:lastModifiedBy>Dana-te Boston</cp:lastModifiedBy>
  <cp:revision>42</cp:revision>
  <cp:lastPrinted>2021-02-26T18:17:01Z</cp:lastPrinted>
  <dcterms:created xsi:type="dcterms:W3CDTF">2021-05-03T18:10:43Z</dcterms:created>
  <dcterms:modified xsi:type="dcterms:W3CDTF">2023-01-31T22:00:20Z</dcterms:modified>
</cp:coreProperties>
</file>